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1"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314" y="-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CB95774E-96E3-43C3-BB8C-3AF54071EF82}"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CF7B3D77-615F-4A87-B014-C9076E312C35}"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CF7B3D77-615F-4A87-B014-C9076E312C35}" type="slidenum">
              <a:rPr lang="ja-JP" altLang="en-US" smtClean="0">
                <a:solidFill>
                  <a:srgbClr val="F0A22E">
                    <a:shade val="75000"/>
                  </a:srgbClr>
                </a:solidFill>
              </a:rPr>
              <a:pPr>
                <a:defRPr/>
              </a:pPr>
              <a:t>‹#›</a:t>
            </a:fld>
            <a:endParaRPr lang="ja-JP" altLang="en-US">
              <a:solidFill>
                <a:srgbClr val="F0A22E">
                  <a:shade val="75000"/>
                </a:srgbClr>
              </a:solidFill>
            </a:endParaRPr>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1"/>
            <a:ext cx="1543050" cy="5983111"/>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91EA84D9-F313-424D-B358-8C7B4518EA84}" type="slidenum">
              <a:rPr lang="ja-JP" altLang="en-US" smtClean="0">
                <a:solidFill>
                  <a:srgbClr val="F0A22E">
                    <a:shade val="75000"/>
                  </a:srgbClr>
                </a:solidFill>
              </a:rPr>
              <a:pPr>
                <a:defRPr/>
              </a:pPr>
              <a:t>‹#›</a:t>
            </a:fld>
            <a:endParaRPr lang="ja-JP" altLang="en-US">
              <a:solidFill>
                <a:srgbClr val="F0A22E">
                  <a:shade val="75000"/>
                </a:srgbClr>
              </a:solidFill>
            </a:endParaRPr>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450083"/>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3"/>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7"/>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25524" y="1916598"/>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ja-JP" altLang="en-US">
              <a:solidFill>
                <a:srgbClr val="F0A22E">
                  <a:shade val="75000"/>
                </a:srgbClr>
              </a:solidFill>
            </a:endParaRPr>
          </a:p>
        </p:txBody>
      </p:sp>
      <p:sp>
        <p:nvSpPr>
          <p:cNvPr id="5" name="Footer Placeholder 4"/>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6" name="Slide Number Placeholder 5"/>
          <p:cNvSpPr>
            <a:spLocks noGrp="1"/>
          </p:cNvSpPr>
          <p:nvPr>
            <p:ph type="sldNum" sz="quarter" idx="12"/>
          </p:nvPr>
        </p:nvSpPr>
        <p:spPr/>
        <p:txBody>
          <a:bodyPr/>
          <a:lstStyle/>
          <a:p>
            <a:pPr>
              <a:defRPr/>
            </a:pPr>
            <a:fld id="{F185E565-7305-424D-9E89-A0A24BA8BFCC}"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pPr>
              <a:defRPr/>
            </a:pPr>
            <a:endParaRPr lang="ja-JP" altLang="en-US">
              <a:solidFill>
                <a:srgbClr val="F0A22E">
                  <a:shade val="75000"/>
                </a:srgbClr>
              </a:solidFill>
            </a:endParaRPr>
          </a:p>
        </p:txBody>
      </p:sp>
      <p:sp>
        <p:nvSpPr>
          <p:cNvPr id="6" name="Footer Placeholder 5"/>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7" name="Slide Number Placeholder 6"/>
          <p:cNvSpPr>
            <a:spLocks noGrp="1"/>
          </p:cNvSpPr>
          <p:nvPr>
            <p:ph type="sldNum" sz="quarter" idx="12"/>
          </p:nvPr>
        </p:nvSpPr>
        <p:spPr/>
        <p:txBody>
          <a:bodyPr/>
          <a:lstStyle/>
          <a:p>
            <a:pPr>
              <a:defRPr/>
            </a:pPr>
            <a:fld id="{39159F5E-C8EC-4FCA-9F9B-88FEFA1B2E2E}" type="slidenum">
              <a:rPr lang="ja-JP" altLang="en-US" smtClean="0">
                <a:solidFill>
                  <a:srgbClr val="F0A22E">
                    <a:shade val="75000"/>
                  </a:srgbClr>
                </a:solidFill>
              </a:rPr>
              <a:pPr>
                <a:defRPr/>
              </a:pPr>
              <a:t>‹#›</a:t>
            </a:fld>
            <a:endParaRPr lang="ja-JP" altLang="en-US">
              <a:solidFill>
                <a:srgbClr val="F0A22E">
                  <a:shade val="75000"/>
                </a:srgbClr>
              </a:solidFill>
            </a:endParaRPr>
          </a:p>
        </p:txBody>
      </p:sp>
      <p:sp>
        <p:nvSpPr>
          <p:cNvPr id="9" name="Content Placeholder 8"/>
          <p:cNvSpPr>
            <a:spLocks noGrp="1"/>
          </p:cNvSpPr>
          <p:nvPr>
            <p:ph sz="quarter" idx="13"/>
          </p:nvPr>
        </p:nvSpPr>
        <p:spPr>
          <a:xfrm>
            <a:off x="507491" y="3572256"/>
            <a:ext cx="2866644" cy="45963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08000" y="4572001"/>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483769" y="4572001"/>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ja-JP" altLang="en-US">
              <a:solidFill>
                <a:srgbClr val="F0A22E">
                  <a:shade val="75000"/>
                </a:srgbClr>
              </a:solidFill>
            </a:endParaRPr>
          </a:p>
        </p:txBody>
      </p:sp>
      <p:sp>
        <p:nvSpPr>
          <p:cNvPr id="8" name="Footer Placeholder 7"/>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9" name="Slide Number Placeholder 8"/>
          <p:cNvSpPr>
            <a:spLocks noGrp="1"/>
          </p:cNvSpPr>
          <p:nvPr>
            <p:ph type="sldNum" sz="quarter" idx="12"/>
          </p:nvPr>
        </p:nvSpPr>
        <p:spPr/>
        <p:txBody>
          <a:bodyPr/>
          <a:lstStyle/>
          <a:p>
            <a:pPr>
              <a:defRPr/>
            </a:pPr>
            <a:fld id="{DA08BCE9-5C27-497A-8FF0-8D6A2C80398C}"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pPr>
              <a:defRPr/>
            </a:pPr>
            <a:endParaRPr lang="ja-JP" altLang="en-US">
              <a:solidFill>
                <a:srgbClr val="F0A22E">
                  <a:shade val="75000"/>
                </a:srgbClr>
              </a:solidFill>
            </a:endParaRPr>
          </a:p>
        </p:txBody>
      </p:sp>
      <p:sp>
        <p:nvSpPr>
          <p:cNvPr id="4" name="Footer Placeholder 3"/>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5" name="Slide Number Placeholder 4"/>
          <p:cNvSpPr>
            <a:spLocks noGrp="1"/>
          </p:cNvSpPr>
          <p:nvPr>
            <p:ph type="sldNum" sz="quarter" idx="12"/>
          </p:nvPr>
        </p:nvSpPr>
        <p:spPr/>
        <p:txBody>
          <a:bodyPr/>
          <a:lstStyle/>
          <a:p>
            <a:pPr>
              <a:defRPr/>
            </a:pPr>
            <a:fld id="{B262E565-215F-433E-8BDE-B698A62FFBC5}"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5"/>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endParaRPr lang="ja-JP" altLang="en-US">
              <a:solidFill>
                <a:srgbClr val="F0A22E">
                  <a:shade val="75000"/>
                </a:srgbClr>
              </a:solidFill>
            </a:endParaRPr>
          </a:p>
        </p:txBody>
      </p:sp>
      <p:sp>
        <p:nvSpPr>
          <p:cNvPr id="3" name="Footer Placeholder 2"/>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4" name="Slide Number Placeholder 3"/>
          <p:cNvSpPr>
            <a:spLocks noGrp="1"/>
          </p:cNvSpPr>
          <p:nvPr>
            <p:ph type="sldNum" sz="quarter" idx="12"/>
          </p:nvPr>
        </p:nvSpPr>
        <p:spPr/>
        <p:txBody>
          <a:bodyPr/>
          <a:lstStyle/>
          <a:p>
            <a:pPr>
              <a:defRPr/>
            </a:pPr>
            <a:fld id="{E38D046C-9DEB-44DE-B88D-5663B0E40E7C}" type="slidenum">
              <a:rPr lang="ja-JP" altLang="en-US" smtClean="0">
                <a:solidFill>
                  <a:srgbClr val="F0A22E">
                    <a:shade val="75000"/>
                  </a:srgbClr>
                </a:solidFill>
              </a:rPr>
              <a:pPr>
                <a:defRPr/>
              </a:pPr>
              <a:t>‹#›</a:t>
            </a:fld>
            <a:endParaRPr lang="ja-JP" altLang="en-US">
              <a:solidFill>
                <a:srgbClr val="F0A22E">
                  <a:shade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ja-JP" altLang="en-US">
              <a:solidFill>
                <a:srgbClr val="F0A22E">
                  <a:shade val="75000"/>
                </a:srgbClr>
              </a:solidFill>
            </a:endParaRPr>
          </a:p>
        </p:txBody>
      </p:sp>
      <p:sp>
        <p:nvSpPr>
          <p:cNvPr id="6" name="Footer Placeholder 5"/>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7" name="Slide Number Placeholder 6"/>
          <p:cNvSpPr>
            <a:spLocks noGrp="1"/>
          </p:cNvSpPr>
          <p:nvPr>
            <p:ph type="sldNum" sz="quarter" idx="12"/>
          </p:nvPr>
        </p:nvSpPr>
        <p:spPr/>
        <p:txBody>
          <a:bodyPr/>
          <a:lstStyle/>
          <a:p>
            <a:pPr>
              <a:defRPr/>
            </a:pPr>
            <a:fld id="{CF7B3D77-615F-4A87-B014-C9076E312C35}" type="slidenum">
              <a:rPr lang="ja-JP" altLang="en-US" smtClean="0">
                <a:solidFill>
                  <a:srgbClr val="F0A22E">
                    <a:shade val="75000"/>
                  </a:srgbClr>
                </a:solidFill>
              </a:rPr>
              <a:pPr>
                <a:defRPr/>
              </a:pPr>
              <a:t>‹#›</a:t>
            </a:fld>
            <a:endParaRPr lang="ja-JP" altLang="en-US">
              <a:solidFill>
                <a:srgbClr val="F0A22E">
                  <a:shade val="75000"/>
                </a:srgbClr>
              </a:solidFill>
            </a:endParaRPr>
          </a:p>
        </p:txBody>
      </p:sp>
      <p:sp>
        <p:nvSpPr>
          <p:cNvPr id="4" name="Text Placeholder 3"/>
          <p:cNvSpPr>
            <a:spLocks noGrp="1"/>
          </p:cNvSpPr>
          <p:nvPr>
            <p:ph type="body" sz="half" idx="2"/>
          </p:nvPr>
        </p:nvSpPr>
        <p:spPr>
          <a:xfrm>
            <a:off x="685800" y="4775201"/>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3651250" y="3714045"/>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ja-JP" altLang="en-US">
              <a:solidFill>
                <a:srgbClr val="F0A22E">
                  <a:shade val="75000"/>
                </a:srgbClr>
              </a:solidFill>
            </a:endParaRPr>
          </a:p>
        </p:txBody>
      </p:sp>
      <p:sp>
        <p:nvSpPr>
          <p:cNvPr id="6" name="Footer Placeholder 5"/>
          <p:cNvSpPr>
            <a:spLocks noGrp="1"/>
          </p:cNvSpPr>
          <p:nvPr>
            <p:ph type="ftr" sz="quarter" idx="11"/>
          </p:nvPr>
        </p:nvSpPr>
        <p:spPr/>
        <p:txBody>
          <a:bodyPr/>
          <a:lstStyle/>
          <a:p>
            <a:pPr>
              <a:defRPr/>
            </a:pPr>
            <a:endParaRPr lang="ja-JP" altLang="en-US">
              <a:solidFill>
                <a:srgbClr val="F0A22E">
                  <a:shade val="75000"/>
                </a:srgbClr>
              </a:solidFill>
            </a:endParaRPr>
          </a:p>
        </p:txBody>
      </p:sp>
      <p:sp>
        <p:nvSpPr>
          <p:cNvPr id="7" name="Slide Number Placeholder 6"/>
          <p:cNvSpPr>
            <a:spLocks noGrp="1"/>
          </p:cNvSpPr>
          <p:nvPr>
            <p:ph type="sldNum" sz="quarter" idx="12"/>
          </p:nvPr>
        </p:nvSpPr>
        <p:spPr/>
        <p:txBody>
          <a:bodyPr/>
          <a:lstStyle/>
          <a:p>
            <a:pPr>
              <a:defRPr/>
            </a:pPr>
            <a:fld id="{42A09C45-6CBF-484C-A049-5B5F37F12F80}" type="slidenum">
              <a:rPr lang="ja-JP" altLang="en-US" smtClean="0">
                <a:solidFill>
                  <a:srgbClr val="F0A22E">
                    <a:shade val="75000"/>
                  </a:srgbClr>
                </a:solidFill>
              </a:rPr>
              <a:pPr>
                <a:defRPr/>
              </a:pPr>
              <a:t>‹#›</a:t>
            </a:fld>
            <a:endParaRPr lang="ja-JP" altLang="en-US">
              <a:solidFill>
                <a:srgbClr val="F0A22E">
                  <a:shade val="75000"/>
                </a:srgbClr>
              </a:solidFill>
            </a:endParaRPr>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39"/>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3872754" y="8333553"/>
            <a:ext cx="2840018" cy="486833"/>
          </a:xfrm>
          <a:prstGeom prst="rect">
            <a:avLst/>
          </a:prstGeom>
        </p:spPr>
        <p:txBody>
          <a:bodyPr vert="horz" lIns="91440" tIns="45720" rIns="91440" bIns="45720" rtlCol="0" anchor="ctr"/>
          <a:lstStyle>
            <a:lvl1pPr algn="r">
              <a:defRPr sz="1000">
                <a:solidFill>
                  <a:schemeClr val="tx2"/>
                </a:solidFill>
              </a:defRPr>
            </a:lvl1pPr>
          </a:lstStyle>
          <a:p>
            <a:pPr fontAlgn="base">
              <a:spcBef>
                <a:spcPct val="0"/>
              </a:spcBef>
              <a:spcAft>
                <a:spcPct val="0"/>
              </a:spcAft>
              <a:defRPr/>
            </a:pPr>
            <a:endParaRPr lang="ja-JP" altLang="en-US" b="1">
              <a:solidFill>
                <a:srgbClr val="F0A22E">
                  <a:shade val="75000"/>
                </a:srgbClr>
              </a:solidFill>
              <a:latin typeface="Times New Roman" pitchFamily="18" charset="0"/>
              <a:ea typeface="ＭＳ Ｐゴシック" charset="-128"/>
            </a:endParaRPr>
          </a:p>
        </p:txBody>
      </p:sp>
      <p:sp>
        <p:nvSpPr>
          <p:cNvPr id="5" name="Footer Placeholder 4"/>
          <p:cNvSpPr>
            <a:spLocks noGrp="1"/>
          </p:cNvSpPr>
          <p:nvPr>
            <p:ph type="ftr" sz="quarter" idx="3"/>
          </p:nvPr>
        </p:nvSpPr>
        <p:spPr>
          <a:xfrm>
            <a:off x="145229" y="8333553"/>
            <a:ext cx="2840018" cy="486833"/>
          </a:xfrm>
          <a:prstGeom prst="rect">
            <a:avLst/>
          </a:prstGeom>
        </p:spPr>
        <p:txBody>
          <a:bodyPr vert="horz" lIns="91440" tIns="45720" rIns="91440" bIns="45720" rtlCol="0" anchor="ctr"/>
          <a:lstStyle>
            <a:lvl1pPr algn="l">
              <a:defRPr sz="1000">
                <a:solidFill>
                  <a:schemeClr val="tx2"/>
                </a:solidFill>
              </a:defRPr>
            </a:lvl1pPr>
          </a:lstStyle>
          <a:p>
            <a:pPr fontAlgn="base">
              <a:spcBef>
                <a:spcPct val="0"/>
              </a:spcBef>
              <a:spcAft>
                <a:spcPct val="0"/>
              </a:spcAft>
              <a:defRPr/>
            </a:pPr>
            <a:endParaRPr lang="ja-JP" altLang="en-US" b="1">
              <a:solidFill>
                <a:srgbClr val="F0A22E">
                  <a:shade val="75000"/>
                </a:srgbClr>
              </a:solidFill>
              <a:latin typeface="Times New Roman" pitchFamily="18" charset="0"/>
              <a:ea typeface="ＭＳ Ｐゴシック" charset="-128"/>
            </a:endParaRPr>
          </a:p>
        </p:txBody>
      </p:sp>
      <p:sp>
        <p:nvSpPr>
          <p:cNvPr id="6" name="Slide Number Placeholder 5"/>
          <p:cNvSpPr>
            <a:spLocks noGrp="1"/>
          </p:cNvSpPr>
          <p:nvPr>
            <p:ph type="sldNum" sz="quarter" idx="4"/>
          </p:nvPr>
        </p:nvSpPr>
        <p:spPr>
          <a:xfrm>
            <a:off x="2993316" y="8333552"/>
            <a:ext cx="871370" cy="486833"/>
          </a:xfrm>
          <a:prstGeom prst="rect">
            <a:avLst/>
          </a:prstGeom>
        </p:spPr>
        <p:txBody>
          <a:bodyPr vert="horz" lIns="91440" tIns="45720" rIns="91440" bIns="45720" rtlCol="0" anchor="ctr"/>
          <a:lstStyle>
            <a:lvl1pPr algn="ctr">
              <a:defRPr sz="1000">
                <a:solidFill>
                  <a:schemeClr val="tx2"/>
                </a:solidFill>
              </a:defRPr>
            </a:lvl1pPr>
          </a:lstStyle>
          <a:p>
            <a:pPr fontAlgn="base">
              <a:spcBef>
                <a:spcPct val="0"/>
              </a:spcBef>
              <a:spcAft>
                <a:spcPct val="0"/>
              </a:spcAft>
              <a:defRPr/>
            </a:pPr>
            <a:fld id="{CF7B3D77-615F-4A87-B014-C9076E312C35}" type="slidenum">
              <a:rPr lang="ja-JP" altLang="en-US" b="1" smtClean="0">
                <a:solidFill>
                  <a:srgbClr val="F0A22E">
                    <a:shade val="75000"/>
                  </a:srgbClr>
                </a:solidFill>
                <a:latin typeface="Times New Roman" pitchFamily="18" charset="0"/>
                <a:ea typeface="ＭＳ Ｐゴシック" charset="-128"/>
              </a:rPr>
              <a:pPr fontAlgn="base">
                <a:spcBef>
                  <a:spcPct val="0"/>
                </a:spcBef>
                <a:spcAft>
                  <a:spcPct val="0"/>
                </a:spcAft>
                <a:defRPr/>
              </a:pPr>
              <a:t>‹#›</a:t>
            </a:fld>
            <a:endParaRPr lang="ja-JP" altLang="en-US" b="1">
              <a:solidFill>
                <a:srgbClr val="F0A22E">
                  <a:shade val="75000"/>
                </a:srgbClr>
              </a:solidFill>
              <a:latin typeface="Times New Roman" pitchFamily="18" charset="0"/>
              <a:ea typeface="ＭＳ Ｐゴシック" charset="-128"/>
            </a:endParaRPr>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jnjmeetings.zoom.us/webinar/register/WN_SM-xHSP4QpqeR1K9_VGmNQ"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40"/>
          <p:cNvSpPr>
            <a:spLocks noChangeArrowheads="1"/>
          </p:cNvSpPr>
          <p:nvPr/>
        </p:nvSpPr>
        <p:spPr bwMode="auto">
          <a:xfrm>
            <a:off x="192467" y="8025285"/>
            <a:ext cx="1355903" cy="706187"/>
          </a:xfrm>
          <a:prstGeom prst="ellipse">
            <a:avLst/>
          </a:prstGeom>
          <a:gradFill flip="none" rotWithShape="1">
            <a:gsLst>
              <a:gs pos="0">
                <a:schemeClr val="bg1"/>
              </a:gs>
              <a:gs pos="27000">
                <a:schemeClr val="bg2">
                  <a:lumMod val="90000"/>
                </a:schemeClr>
              </a:gs>
              <a:gs pos="100000">
                <a:schemeClr val="tx2">
                  <a:lumMod val="60000"/>
                  <a:lumOff val="40000"/>
                </a:schemeClr>
              </a:gs>
            </a:gsLst>
            <a:lin ang="5400000" scaled="1"/>
            <a:tileRect/>
          </a:gradFill>
          <a:ln>
            <a:noFill/>
            <a:headEnd/>
            <a:tailEn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kumimoji="0" lang="ja-JP" altLang="en-US" sz="1600" b="1" kern="0" dirty="0">
                <a:solidFill>
                  <a:schemeClr val="bg1">
                    <a:lumMod val="9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Times New Roman" pitchFamily="18" charset="0"/>
              </a:rPr>
              <a:t>ディスカッション</a:t>
            </a:r>
            <a:endParaRPr kumimoji="0" lang="en-US" altLang="ja-JP" sz="1600" b="1" kern="0" dirty="0">
              <a:solidFill>
                <a:schemeClr val="bg1">
                  <a:lumMod val="9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Times New Roman" pitchFamily="18" charset="0"/>
            </a:endParaRPr>
          </a:p>
        </p:txBody>
      </p:sp>
      <p:sp>
        <p:nvSpPr>
          <p:cNvPr id="25" name="正方形/長方形 24"/>
          <p:cNvSpPr>
            <a:spLocks noChangeArrowheads="1"/>
          </p:cNvSpPr>
          <p:nvPr/>
        </p:nvSpPr>
        <p:spPr bwMode="auto">
          <a:xfrm>
            <a:off x="1600361" y="2196969"/>
            <a:ext cx="5069036" cy="453970"/>
          </a:xfrm>
          <a:prstGeom prst="rect">
            <a:avLst/>
          </a:prstGeom>
          <a:noFill/>
          <a:ln w="9525">
            <a:noFill/>
            <a:miter lim="800000"/>
            <a:headEnd/>
            <a:tailEnd/>
          </a:ln>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2800"/>
              </a:lnSpc>
              <a:defRPr/>
            </a:pPr>
            <a:r>
              <a:rPr lang="ja-JP" altLang="en-US" sz="20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　</a:t>
            </a:r>
            <a:r>
              <a:rPr lang="ja-JP" altLang="en-US"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　</a:t>
            </a:r>
            <a:endParaRPr lang="en-US" altLang="ja-JP"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endParaRPr>
          </a:p>
        </p:txBody>
      </p:sp>
      <p:sp>
        <p:nvSpPr>
          <p:cNvPr id="26" name="Oval 40"/>
          <p:cNvSpPr>
            <a:spLocks noChangeAspect="1" noChangeArrowheads="1"/>
          </p:cNvSpPr>
          <p:nvPr/>
        </p:nvSpPr>
        <p:spPr bwMode="auto">
          <a:xfrm>
            <a:off x="325205" y="5431731"/>
            <a:ext cx="1125952" cy="397556"/>
          </a:xfrm>
          <a:prstGeom prst="ellipse">
            <a:avLst/>
          </a:prstGeom>
          <a:gradFill flip="none" rotWithShape="1">
            <a:gsLst>
              <a:gs pos="0">
                <a:srgbClr val="D6B19C"/>
              </a:gs>
              <a:gs pos="30000">
                <a:srgbClr val="D49E6C"/>
              </a:gs>
              <a:gs pos="70000">
                <a:srgbClr val="A65528"/>
              </a:gs>
              <a:gs pos="100000">
                <a:srgbClr val="663012"/>
              </a:gs>
            </a:gsLst>
            <a:lin ang="5400000" scaled="0"/>
            <a:tileRect/>
          </a:gradFill>
          <a:ln w="16350" cap="flat" cmpd="sng" algn="ctr">
            <a:noFill/>
            <a:prstDash val="solid"/>
            <a:headEnd/>
            <a:tailEnd/>
          </a:ln>
          <a:effectLst>
            <a:outerShdw blurRad="50800" dist="50800" dir="5400000" algn="tl">
              <a:srgbClr val="000000">
                <a:alpha val="65000"/>
              </a:srgbClr>
            </a:outerShdw>
            <a:softEdge rad="12700"/>
          </a:effectLst>
        </p:spPr>
        <p:txBody>
          <a:bodyPr wrap="none" anchor="ctr"/>
          <a:lstStyle/>
          <a:p>
            <a:pPr algn="ctr">
              <a:defRPr/>
            </a:pPr>
            <a:r>
              <a:rPr kumimoji="0" lang="ja-JP" altLang="en-US" b="1" kern="0" dirty="0">
                <a:solidFill>
                  <a:schemeClr val="bg1">
                    <a:lumMod val="9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講演①</a:t>
            </a:r>
          </a:p>
        </p:txBody>
      </p:sp>
      <p:sp>
        <p:nvSpPr>
          <p:cNvPr id="28" name="Oval 40"/>
          <p:cNvSpPr>
            <a:spLocks noChangeAspect="1" noChangeArrowheads="1"/>
          </p:cNvSpPr>
          <p:nvPr/>
        </p:nvSpPr>
        <p:spPr bwMode="auto">
          <a:xfrm>
            <a:off x="325206" y="6348860"/>
            <a:ext cx="1125951" cy="398812"/>
          </a:xfrm>
          <a:prstGeom prst="ellipse">
            <a:avLst/>
          </a:prstGeom>
          <a:gradFill flip="none" rotWithShape="1">
            <a:gsLst>
              <a:gs pos="0">
                <a:srgbClr val="D6B19C"/>
              </a:gs>
              <a:gs pos="30000">
                <a:srgbClr val="D49E6C"/>
              </a:gs>
              <a:gs pos="70000">
                <a:srgbClr val="A65528"/>
              </a:gs>
              <a:gs pos="100000">
                <a:srgbClr val="663012"/>
              </a:gs>
            </a:gsLst>
            <a:lin ang="5400000" scaled="0"/>
            <a:tileRect/>
          </a:gradFill>
          <a:ln w="16350" cap="flat" cmpd="sng" algn="ctr">
            <a:noFill/>
            <a:prstDash val="solid"/>
            <a:headEnd/>
            <a:tailEnd/>
          </a:ln>
          <a:effectLst>
            <a:outerShdw blurRad="50800" dist="50800" dir="5400000" algn="tl">
              <a:srgbClr val="000000">
                <a:alpha val="65000"/>
              </a:srgbClr>
            </a:outerShdw>
            <a:softEdge rad="12700"/>
          </a:effectLst>
        </p:spPr>
        <p:txBody>
          <a:bodyPr wrap="none" anchor="ctr"/>
          <a:lstStyle/>
          <a:p>
            <a:pPr algn="ctr">
              <a:defRPr/>
            </a:pPr>
            <a:r>
              <a:rPr kumimoji="0" lang="ja-JP" altLang="en-US" b="1" kern="0" dirty="0">
                <a:solidFill>
                  <a:schemeClr val="bg1">
                    <a:lumMod val="9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講演②</a:t>
            </a:r>
          </a:p>
        </p:txBody>
      </p:sp>
      <p:sp>
        <p:nvSpPr>
          <p:cNvPr id="30" name="テキスト ボックス 29"/>
          <p:cNvSpPr txBox="1"/>
          <p:nvPr/>
        </p:nvSpPr>
        <p:spPr>
          <a:xfrm>
            <a:off x="-11583" y="252188"/>
            <a:ext cx="6858000" cy="1200329"/>
          </a:xfrm>
          <a:prstGeom prst="rect">
            <a:avLst/>
          </a:prstGeom>
          <a:noFill/>
        </p:spPr>
        <p:txBody>
          <a:bodyPr wrap="square">
            <a:spAutoFit/>
          </a:bodyPr>
          <a:lstStyle/>
          <a:p>
            <a:pPr algn="ctr">
              <a:defRPr/>
            </a:pPr>
            <a:r>
              <a:rPr lang="ja-JP" altLang="en-US" sz="3600" b="1" dirty="0">
                <a:ln w="12700">
                  <a:solidFill>
                    <a:srgbClr val="C6E7FC">
                      <a:satMod val="155000"/>
                    </a:srgbClr>
                  </a:solidFill>
                  <a:prstDash val="solid"/>
                </a:ln>
                <a:solidFill>
                  <a:schemeClr val="tx1">
                    <a:lumMod val="95000"/>
                    <a:lumOff val="5000"/>
                  </a:schemeClr>
                </a:solidFill>
                <a:effectLst>
                  <a:outerShdw blurRad="41275" dist="20320" dir="1800000" algn="tl" rotWithShape="0">
                    <a:srgbClr val="000000">
                      <a:alpha val="40000"/>
                    </a:srgbClr>
                  </a:outerShdw>
                </a:effectLst>
                <a:latin typeface="ＭＳ Ｐゴシック" panose="020B0600070205080204" pitchFamily="50" charset="-128"/>
                <a:ea typeface="ＭＳ Ｐゴシック" panose="020B0600070205080204" pitchFamily="50" charset="-128"/>
              </a:rPr>
              <a:t>ハンズオンセミナー </a:t>
            </a:r>
            <a:endParaRPr lang="en-US" altLang="ja-JP" sz="3600" b="1" dirty="0">
              <a:ln w="12700">
                <a:solidFill>
                  <a:srgbClr val="C6E7FC">
                    <a:satMod val="155000"/>
                  </a:srgbClr>
                </a:solidFill>
                <a:prstDash val="solid"/>
              </a:ln>
              <a:solidFill>
                <a:schemeClr val="tx1">
                  <a:lumMod val="95000"/>
                  <a:lumOff val="5000"/>
                </a:schemeClr>
              </a:solidFill>
              <a:effectLst>
                <a:outerShdw blurRad="41275" dist="20320" dir="1800000" algn="tl" rotWithShape="0">
                  <a:srgbClr val="000000">
                    <a:alpha val="40000"/>
                  </a:srgbClr>
                </a:outerShdw>
              </a:effectLst>
              <a:latin typeface="ＭＳ Ｐゴシック" panose="020B0600070205080204" pitchFamily="50" charset="-128"/>
              <a:ea typeface="ＭＳ Ｐゴシック" panose="020B0600070205080204" pitchFamily="50" charset="-128"/>
            </a:endParaRPr>
          </a:p>
          <a:p>
            <a:pPr algn="ctr">
              <a:defRPr/>
            </a:pPr>
            <a:r>
              <a:rPr lang="en-US" altLang="ja-JP" sz="3600" b="1" dirty="0">
                <a:ln w="12700">
                  <a:solidFill>
                    <a:srgbClr val="C6E7FC">
                      <a:satMod val="155000"/>
                    </a:srgbClr>
                  </a:solidFill>
                  <a:prstDash val="solid"/>
                </a:ln>
                <a:solidFill>
                  <a:schemeClr val="tx1">
                    <a:lumMod val="95000"/>
                    <a:lumOff val="5000"/>
                  </a:schemeClr>
                </a:solidFill>
                <a:effectLst>
                  <a:outerShdw blurRad="41275" dist="20320" dir="1800000" algn="tl" rotWithShape="0">
                    <a:srgbClr val="000000">
                      <a:alpha val="40000"/>
                    </a:srgbClr>
                  </a:outerShdw>
                </a:effectLst>
                <a:latin typeface="ＭＳ Ｐゴシック" panose="020B0600070205080204" pitchFamily="50" charset="-128"/>
                <a:ea typeface="ＭＳ Ｐゴシック" panose="020B0600070205080204" pitchFamily="50" charset="-128"/>
              </a:rPr>
              <a:t>in SHIGA 2021</a:t>
            </a:r>
            <a:endParaRPr lang="ja-JP" altLang="en-US" sz="3600" b="1" dirty="0">
              <a:ln w="12700">
                <a:solidFill>
                  <a:srgbClr val="C6E7FC">
                    <a:satMod val="155000"/>
                  </a:srgbClr>
                </a:solidFill>
                <a:prstDash val="solid"/>
              </a:ln>
              <a:solidFill>
                <a:schemeClr val="tx1">
                  <a:lumMod val="95000"/>
                  <a:lumOff val="5000"/>
                </a:schemeClr>
              </a:solidFill>
              <a:effectLst>
                <a:outerShdw blurRad="41275" dist="20320" dir="1800000" algn="tl" rotWithShape="0">
                  <a:srgbClr val="000000">
                    <a:alpha val="40000"/>
                  </a:srgbClr>
                </a:outerShdw>
              </a:effectLst>
              <a:latin typeface="ＭＳ Ｐゴシック" panose="020B0600070205080204" pitchFamily="50" charset="-128"/>
              <a:ea typeface="ＭＳ Ｐゴシック" panose="020B0600070205080204" pitchFamily="50" charset="-128"/>
            </a:endParaRPr>
          </a:p>
        </p:txBody>
      </p:sp>
      <p:sp>
        <p:nvSpPr>
          <p:cNvPr id="31" name="正方形/長方形 30"/>
          <p:cNvSpPr/>
          <p:nvPr/>
        </p:nvSpPr>
        <p:spPr>
          <a:xfrm>
            <a:off x="1638226" y="7937705"/>
            <a:ext cx="5027307" cy="954107"/>
          </a:xfrm>
          <a:prstGeom prst="rect">
            <a:avLst/>
          </a:prstGeom>
        </p:spPr>
        <p:txBody>
          <a:bodyPr wrap="square">
            <a:spAutoFit/>
          </a:bodyPr>
          <a:lstStyle/>
          <a:p>
            <a:pPr fontAlgn="base">
              <a:spcBef>
                <a:spcPct val="0"/>
              </a:spcBef>
              <a:spcAft>
                <a:spcPct val="0"/>
              </a:spcAft>
            </a:pPr>
            <a:r>
              <a:rPr lang="en-US" altLang="ja-JP" sz="1400" b="1" dirty="0">
                <a:solidFill>
                  <a:schemeClr val="tx1">
                    <a:lumMod val="95000"/>
                    <a:lumOff val="5000"/>
                  </a:schemeClr>
                </a:solidFill>
                <a:latin typeface="ＭＳ Ｐゴシック" panose="020B0600070205080204" pitchFamily="50" charset="-128"/>
                <a:ea typeface="ＭＳ Ｐゴシック" panose="020B0600070205080204" pitchFamily="50" charset="-128"/>
              </a:rPr>
              <a:t>Hands-on</a:t>
            </a:r>
            <a:r>
              <a:rPr lang="ja-JP" altLang="en-US" sz="1400" b="1" dirty="0">
                <a:solidFill>
                  <a:schemeClr val="tx1">
                    <a:lumMod val="95000"/>
                    <a:lumOff val="5000"/>
                  </a:schemeClr>
                </a:solidFill>
                <a:latin typeface="ＭＳ Ｐゴシック" panose="020B0600070205080204" pitchFamily="50" charset="-128"/>
                <a:ea typeface="ＭＳ Ｐゴシック" panose="020B0600070205080204" pitchFamily="50" charset="-128"/>
              </a:rPr>
              <a:t> </a:t>
            </a:r>
            <a:r>
              <a:rPr lang="en-US" altLang="ja-JP" sz="1400" b="1" dirty="0">
                <a:solidFill>
                  <a:schemeClr val="tx1">
                    <a:lumMod val="95000"/>
                    <a:lumOff val="5000"/>
                  </a:schemeClr>
                </a:solidFill>
                <a:latin typeface="ＭＳ Ｐゴシック" panose="020B0600070205080204" pitchFamily="50" charset="-128"/>
                <a:ea typeface="ＭＳ Ｐゴシック" panose="020B0600070205080204" pitchFamily="50" charset="-128"/>
              </a:rPr>
              <a:t>session </a:t>
            </a:r>
            <a:r>
              <a:rPr lang="ja-JP" altLang="en-US" sz="1400" b="1" dirty="0">
                <a:solidFill>
                  <a:schemeClr val="tx1">
                    <a:lumMod val="95000"/>
                    <a:lumOff val="5000"/>
                  </a:schemeClr>
                </a:solidFill>
                <a:latin typeface="ＭＳ Ｐゴシック" panose="020B0600070205080204" pitchFamily="50" charset="-128"/>
                <a:ea typeface="ＭＳ Ｐゴシック" panose="020B0600070205080204" pitchFamily="50" charset="-128"/>
              </a:rPr>
              <a:t>では、</a:t>
            </a:r>
            <a:r>
              <a:rPr lang="ja-JP" altLang="en-US" sz="1400" b="1" dirty="0">
                <a:ln w="1905"/>
                <a:solidFill>
                  <a:schemeClr val="tx1">
                    <a:lumMod val="95000"/>
                    <a:lumOff val="5000"/>
                  </a:schemeClr>
                </a:solidFill>
                <a:latin typeface="ＭＳ Ｐゴシック" panose="020B0600070205080204" pitchFamily="50" charset="-128"/>
                <a:ea typeface="ＭＳ Ｐゴシック" panose="020B0600070205080204" pitchFamily="50" charset="-128"/>
              </a:rPr>
              <a:t>実際手術で用いている関節鏡や人工神経等を用意していますので講義で学んだことをすぐに体験・学習できます。</a:t>
            </a:r>
            <a:r>
              <a:rPr lang="ja-JP" altLang="en-US" sz="1400" b="1" dirty="0">
                <a:solidFill>
                  <a:schemeClr val="tx1">
                    <a:lumMod val="95000"/>
                    <a:lumOff val="5000"/>
                  </a:schemeClr>
                </a:solidFill>
                <a:latin typeface="ＭＳ Ｐゴシック" panose="020B0600070205080204" pitchFamily="50" charset="-128"/>
                <a:ea typeface="ＭＳ Ｐゴシック" panose="020B0600070205080204" pitchFamily="50" charset="-128"/>
              </a:rPr>
              <a:t>経験豊富な医師の直接指導のもと、</a:t>
            </a:r>
            <a:r>
              <a:rPr lang="ja-JP" altLang="en-US" sz="1400" b="1" dirty="0">
                <a:ln w="1905"/>
                <a:solidFill>
                  <a:schemeClr val="tx1">
                    <a:lumMod val="95000"/>
                    <a:lumOff val="5000"/>
                  </a:schemeClr>
                </a:solidFill>
                <a:latin typeface="ＭＳ Ｐゴシック" panose="020B0600070205080204" pitchFamily="50" charset="-128"/>
                <a:ea typeface="ＭＳ Ｐゴシック" panose="020B0600070205080204" pitchFamily="50" charset="-128"/>
              </a:rPr>
              <a:t>実際の手術手技</a:t>
            </a:r>
            <a:r>
              <a:rPr lang="ja-JP" altLang="en-US" sz="1400" b="1" dirty="0">
                <a:solidFill>
                  <a:schemeClr val="tx1">
                    <a:lumMod val="95000"/>
                    <a:lumOff val="5000"/>
                  </a:schemeClr>
                </a:solidFill>
                <a:latin typeface="ＭＳ Ｐゴシック" panose="020B0600070205080204" pitchFamily="50" charset="-128"/>
                <a:ea typeface="ＭＳ Ｐゴシック" panose="020B0600070205080204" pitchFamily="50" charset="-128"/>
              </a:rPr>
              <a:t>が体験可能です。</a:t>
            </a:r>
            <a:endParaRPr lang="ja-JP" altLang="en-US" sz="1400" b="1" dirty="0">
              <a:ln w="1905"/>
              <a:solidFill>
                <a:schemeClr val="tx1">
                  <a:lumMod val="95000"/>
                  <a:lumOff val="5000"/>
                </a:schemeClr>
              </a:solidFill>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p:txBody>
      </p:sp>
      <p:sp>
        <p:nvSpPr>
          <p:cNvPr id="22" name="Oval 40"/>
          <p:cNvSpPr>
            <a:spLocks noChangeAspect="1" noChangeArrowheads="1"/>
          </p:cNvSpPr>
          <p:nvPr/>
        </p:nvSpPr>
        <p:spPr bwMode="auto">
          <a:xfrm>
            <a:off x="325205" y="4716016"/>
            <a:ext cx="1125952" cy="397556"/>
          </a:xfrm>
          <a:prstGeom prst="ellipse">
            <a:avLst/>
          </a:prstGeom>
          <a:gradFill flip="none" rotWithShape="1">
            <a:gsLst>
              <a:gs pos="0">
                <a:srgbClr val="D6B19C"/>
              </a:gs>
              <a:gs pos="30000">
                <a:srgbClr val="D49E6C"/>
              </a:gs>
              <a:gs pos="70000">
                <a:srgbClr val="A65528"/>
              </a:gs>
              <a:gs pos="100000">
                <a:srgbClr val="663012"/>
              </a:gs>
            </a:gsLst>
            <a:lin ang="5400000" scaled="0"/>
            <a:tileRect/>
          </a:gradFill>
          <a:ln w="16350" cap="flat" cmpd="sng" algn="ctr">
            <a:noFill/>
            <a:prstDash val="solid"/>
            <a:headEnd/>
            <a:tailEnd/>
          </a:ln>
          <a:effectLst>
            <a:outerShdw blurRad="50800" dist="50800" dir="5400000" algn="tl">
              <a:srgbClr val="000000">
                <a:alpha val="65000"/>
              </a:srgbClr>
            </a:outerShdw>
            <a:softEdge rad="12700"/>
          </a:effectLst>
        </p:spPr>
        <p:txBody>
          <a:bodyPr wrap="none" anchor="ctr"/>
          <a:lstStyle/>
          <a:p>
            <a:pPr algn="ctr">
              <a:defRPr/>
            </a:pPr>
            <a:r>
              <a:rPr kumimoji="0" lang="ja-JP" altLang="en-US" b="1" kern="0" dirty="0">
                <a:solidFill>
                  <a:schemeClr val="bg1">
                    <a:lumMod val="9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座長</a:t>
            </a:r>
          </a:p>
        </p:txBody>
      </p:sp>
      <p:sp>
        <p:nvSpPr>
          <p:cNvPr id="29" name="正方形/長方形 28"/>
          <p:cNvSpPr/>
          <p:nvPr/>
        </p:nvSpPr>
        <p:spPr>
          <a:xfrm>
            <a:off x="1482062" y="4741323"/>
            <a:ext cx="5331314" cy="3046988"/>
          </a:xfrm>
          <a:prstGeom prst="rect">
            <a:avLst/>
          </a:prstGeom>
        </p:spPr>
        <p:txBody>
          <a:bodyPr wrap="square">
            <a:spAutoFit/>
          </a:bodyPr>
          <a:lstStyle/>
          <a:p>
            <a:pPr algn="r">
              <a:defRPr/>
            </a:pP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滋賀医科大学　整形外科　助教　三村　朋大　先生</a:t>
            </a: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lgn="just">
              <a:defRPr/>
            </a:pP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defRPr/>
            </a:pP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「膝関節治療のいろは</a:t>
            </a: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defRPr/>
            </a:pP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 </a:t>
            </a:r>
            <a:r>
              <a:rPr lang="ja-JP" altLang="en-US" sz="14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～関節リウマチに対する生物学的製剤の使用経験も含めて～（仮）</a:t>
            </a: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a:t>
            </a: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lgn="r">
              <a:defRPr/>
            </a:pPr>
            <a:r>
              <a:rPr lang="zh-TW"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公立甲賀病院</a:t>
            </a: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　</a:t>
            </a:r>
            <a:r>
              <a:rPr lang="zh-TW"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整形外科</a:t>
            </a: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　</a:t>
            </a:r>
            <a:r>
              <a:rPr lang="zh-TW"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部長</a:t>
            </a: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　</a:t>
            </a:r>
            <a:r>
              <a:rPr lang="zh-TW"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上中</a:t>
            </a: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　</a:t>
            </a:r>
            <a:r>
              <a:rPr lang="zh-TW"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一泰</a:t>
            </a: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　先生</a:t>
            </a:r>
            <a:endParaRPr lang="en-US" altLang="zh-TW"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lgn="r">
              <a:defRPr/>
            </a:pP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defRPr/>
            </a:pP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「肩・肘におけるスポーツ障害治療のいろは</a:t>
            </a: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defRPr/>
            </a:pPr>
            <a:r>
              <a:rPr lang="ja-JP" altLang="en-US" sz="12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　　　　　　　　　 </a:t>
            </a:r>
            <a:r>
              <a:rPr lang="ja-JP" altLang="en-US" sz="14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～投薬による疼痛管理へのアプローチも含めて～（仮）</a:t>
            </a: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a:t>
            </a: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lgn="r">
              <a:defRPr/>
            </a:pP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滋賀医科大学　整形外科　助教　米田　真悟　先生</a:t>
            </a: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lgn="r">
              <a:defRPr/>
            </a:pP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a:p>
            <a:pPr algn="just">
              <a:defRPr/>
            </a:pP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「マイクロサージャリーのいろは（仮） 」</a:t>
            </a:r>
          </a:p>
          <a:p>
            <a:pPr algn="r">
              <a:defRPr/>
            </a:pPr>
            <a:r>
              <a:rPr lang="ja-JP" altLang="en-US"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rPr>
              <a:t>滋賀医科大学　整形外科　助教　竹村　宜記　先生</a:t>
            </a:r>
            <a:endParaRPr lang="en-US" altLang="ja-JP" sz="1600" b="1" dirty="0">
              <a:ln w="1905"/>
              <a:effectLst>
                <a:innerShdw blurRad="69850" dist="43180" dir="5400000">
                  <a:srgbClr val="000000">
                    <a:alpha val="65000"/>
                  </a:srgbClr>
                </a:innerShdw>
              </a:effectLst>
              <a:latin typeface="ＭＳ Ｐゴシック" panose="020B0600070205080204" pitchFamily="50" charset="-128"/>
              <a:ea typeface="ＭＳ Ｐゴシック" panose="020B0600070205080204" pitchFamily="50" charset="-128"/>
            </a:endParaRPr>
          </a:p>
        </p:txBody>
      </p:sp>
      <p:sp>
        <p:nvSpPr>
          <p:cNvPr id="27" name="Oval 40"/>
          <p:cNvSpPr>
            <a:spLocks noChangeAspect="1" noChangeArrowheads="1"/>
          </p:cNvSpPr>
          <p:nvPr/>
        </p:nvSpPr>
        <p:spPr bwMode="auto">
          <a:xfrm>
            <a:off x="307442" y="7263981"/>
            <a:ext cx="1125952" cy="397556"/>
          </a:xfrm>
          <a:prstGeom prst="ellipse">
            <a:avLst/>
          </a:prstGeom>
          <a:gradFill flip="none" rotWithShape="1">
            <a:gsLst>
              <a:gs pos="0">
                <a:srgbClr val="D6B19C"/>
              </a:gs>
              <a:gs pos="30000">
                <a:srgbClr val="D49E6C"/>
              </a:gs>
              <a:gs pos="70000">
                <a:srgbClr val="A65528"/>
              </a:gs>
              <a:gs pos="100000">
                <a:srgbClr val="663012"/>
              </a:gs>
            </a:gsLst>
            <a:lin ang="5400000" scaled="0"/>
            <a:tileRect/>
          </a:gradFill>
          <a:ln w="16350" cap="flat" cmpd="sng" algn="ctr">
            <a:noFill/>
            <a:prstDash val="solid"/>
            <a:headEnd/>
            <a:tailEnd/>
          </a:ln>
          <a:effectLst>
            <a:outerShdw blurRad="50800" dist="50800" dir="5400000" algn="tl">
              <a:srgbClr val="000000">
                <a:alpha val="65000"/>
              </a:srgbClr>
            </a:outerShdw>
            <a:softEdge rad="12700"/>
          </a:effectLst>
        </p:spPr>
        <p:txBody>
          <a:bodyPr wrap="none" anchor="ctr"/>
          <a:lstStyle/>
          <a:p>
            <a:pPr algn="ctr">
              <a:defRPr/>
            </a:pPr>
            <a:r>
              <a:rPr kumimoji="0" lang="ja-JP" altLang="en-US" b="1" kern="0" dirty="0">
                <a:solidFill>
                  <a:schemeClr val="bg1">
                    <a:lumMod val="9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講演③</a:t>
            </a:r>
          </a:p>
        </p:txBody>
      </p:sp>
      <p:sp>
        <p:nvSpPr>
          <p:cNvPr id="3" name="テキスト ボックス 2">
            <a:extLst>
              <a:ext uri="{FF2B5EF4-FFF2-40B4-BE49-F238E27FC236}">
                <a16:creationId xmlns:a16="http://schemas.microsoft.com/office/drawing/2014/main" id="{973A2B2F-41CF-4CB6-93ED-63E0424C8295}"/>
              </a:ext>
            </a:extLst>
          </p:cNvPr>
          <p:cNvSpPr txBox="1"/>
          <p:nvPr/>
        </p:nvSpPr>
        <p:spPr>
          <a:xfrm>
            <a:off x="1453747" y="1764921"/>
            <a:ext cx="4775666" cy="461665"/>
          </a:xfrm>
          <a:prstGeom prst="rect">
            <a:avLst/>
          </a:prstGeom>
          <a:noFill/>
        </p:spPr>
        <p:txBody>
          <a:bodyPr wrap="none" rtlCol="0">
            <a:spAutoFit/>
          </a:bodyPr>
          <a:lstStyle/>
          <a:p>
            <a:r>
              <a:rPr lang="en-US" altLang="ja-JP"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2021</a:t>
            </a:r>
            <a:r>
              <a:rPr lang="ja-JP" altLang="en-US"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年 </a:t>
            </a:r>
            <a:r>
              <a:rPr lang="en-US" altLang="ja-JP"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5</a:t>
            </a:r>
            <a:r>
              <a:rPr lang="ja-JP" altLang="en-US"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月</a:t>
            </a:r>
            <a:r>
              <a:rPr lang="en-US" altLang="ja-JP"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29</a:t>
            </a:r>
            <a:r>
              <a:rPr lang="ja-JP" altLang="en-US"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日（土）</a:t>
            </a:r>
            <a:r>
              <a:rPr lang="en-US" altLang="ja-JP"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16:45</a:t>
            </a:r>
            <a:r>
              <a:rPr lang="ja-JP" altLang="en-US"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a:t>
            </a:r>
            <a:r>
              <a:rPr lang="en-US" altLang="ja-JP" sz="2400" spc="50" dirty="0">
                <a:ln w="11430"/>
                <a:solidFill>
                  <a:schemeClr val="tx1">
                    <a:lumMod val="95000"/>
                    <a:lumOff val="5000"/>
                  </a:schemeClr>
                </a:solidFill>
                <a:latin typeface="ＭＳ Ｐゴシック" panose="020B0600070205080204" pitchFamily="50" charset="-128"/>
                <a:ea typeface="ＭＳ Ｐゴシック" panose="020B0600070205080204" pitchFamily="50" charset="-128"/>
              </a:rPr>
              <a:t>19:00</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13ADCFC3-D2DC-4623-BCF6-0C5E294E5E38}"/>
              </a:ext>
            </a:extLst>
          </p:cNvPr>
          <p:cNvSpPr txBox="1"/>
          <p:nvPr/>
        </p:nvSpPr>
        <p:spPr>
          <a:xfrm>
            <a:off x="1468291" y="2312468"/>
            <a:ext cx="5395356" cy="615553"/>
          </a:xfrm>
          <a:prstGeom prst="rect">
            <a:avLst/>
          </a:prstGeom>
          <a:noFill/>
        </p:spPr>
        <p:txBody>
          <a:bodyPr wrap="square" rtlCol="0">
            <a:spAutoFit/>
          </a:bodyPr>
          <a:lstStyle/>
          <a:p>
            <a:r>
              <a:rPr lang="ja-JP" altLang="en-US" sz="2000" b="1" dirty="0">
                <a:latin typeface="ＭＳ Ｐゴシック" panose="020B0600070205080204" pitchFamily="50" charset="-128"/>
                <a:ea typeface="ＭＳ Ｐゴシック" panose="020B0600070205080204" pitchFamily="50" charset="-128"/>
              </a:rPr>
              <a:t>びわ湖大津プリンスホテル　（</a:t>
            </a:r>
            <a:r>
              <a:rPr lang="en-US" altLang="ja-JP" sz="2000" b="1" dirty="0">
                <a:latin typeface="ＭＳ Ｐゴシック" panose="020B0600070205080204" pitchFamily="50" charset="-128"/>
                <a:ea typeface="ＭＳ Ｐゴシック" panose="020B0600070205080204" pitchFamily="50" charset="-128"/>
              </a:rPr>
              <a:t>Web</a:t>
            </a:r>
            <a:r>
              <a:rPr lang="ja-JP" altLang="en-US" sz="2000" b="1" dirty="0">
                <a:latin typeface="ＭＳ Ｐゴシック" panose="020B0600070205080204" pitchFamily="50" charset="-128"/>
                <a:ea typeface="ＭＳ Ｐゴシック" panose="020B0600070205080204" pitchFamily="50" charset="-128"/>
              </a:rPr>
              <a:t>開催：</a:t>
            </a:r>
            <a:r>
              <a:rPr lang="en-US" altLang="ja-JP" sz="2000" b="1" dirty="0">
                <a:latin typeface="ＭＳ Ｐゴシック" panose="020B0600070205080204" pitchFamily="50" charset="-128"/>
                <a:ea typeface="ＭＳ Ｐゴシック" panose="020B0600070205080204" pitchFamily="50" charset="-128"/>
              </a:rPr>
              <a:t>Zoom</a:t>
            </a:r>
            <a:r>
              <a:rPr lang="ja-JP" altLang="en-US" sz="2000" b="1" dirty="0">
                <a:latin typeface="ＭＳ Ｐゴシック" panose="020B0600070205080204" pitchFamily="50" charset="-128"/>
                <a:ea typeface="ＭＳ Ｐゴシック" panose="020B0600070205080204" pitchFamily="50" charset="-128"/>
              </a:rPr>
              <a:t>）</a:t>
            </a:r>
            <a:endParaRPr lang="en-US" altLang="ja-JP" sz="2000" b="1" dirty="0">
              <a:latin typeface="ＭＳ Ｐゴシック" panose="020B0600070205080204" pitchFamily="50" charset="-128"/>
              <a:ea typeface="ＭＳ Ｐゴシック" panose="020B0600070205080204" pitchFamily="50" charset="-128"/>
            </a:endParaRPr>
          </a:p>
          <a:p>
            <a:r>
              <a:rPr lang="ja-JP" altLang="en-US" sz="1400" b="1" dirty="0">
                <a:highlight>
                  <a:srgbClr val="FFFF00"/>
                </a:highlight>
                <a:latin typeface="ＭＳ Ｐゴシック" panose="020B0600070205080204" pitchFamily="50" charset="-128"/>
                <a:ea typeface="ＭＳ Ｐゴシック" panose="020B0600070205080204" pitchFamily="50" charset="-128"/>
              </a:rPr>
              <a:t>＊感染症対策のためハイブリッドセミナーとして開催致します</a:t>
            </a:r>
            <a:endParaRPr lang="en-US" altLang="ja-JP" sz="1400" b="1" dirty="0">
              <a:highlight>
                <a:srgbClr val="FFFF00"/>
              </a:highlight>
              <a:latin typeface="ＭＳ Ｐゴシック" panose="020B0600070205080204" pitchFamily="50" charset="-128"/>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40F3CFCB-380A-434C-B716-9D91988134D0}"/>
              </a:ext>
            </a:extLst>
          </p:cNvPr>
          <p:cNvSpPr txBox="1"/>
          <p:nvPr/>
        </p:nvSpPr>
        <p:spPr>
          <a:xfrm>
            <a:off x="303769" y="1811072"/>
            <a:ext cx="1076671" cy="400110"/>
          </a:xfrm>
          <a:prstGeom prst="rect">
            <a:avLst/>
          </a:prstGeom>
          <a:gradFill>
            <a:gsLst>
              <a:gs pos="0">
                <a:schemeClr val="accent4">
                  <a:lumMod val="50000"/>
                </a:schemeClr>
              </a:gs>
              <a:gs pos="68000">
                <a:schemeClr val="accent4">
                  <a:tint val="86000"/>
                  <a:satMod val="115000"/>
                </a:schemeClr>
              </a:gs>
              <a:gs pos="100000">
                <a:schemeClr val="accent4">
                  <a:tint val="50000"/>
                  <a:satMod val="150000"/>
                </a:schemeClr>
              </a:gs>
            </a:gsLst>
          </a:gradFill>
          <a:ln>
            <a:noFill/>
          </a:ln>
        </p:spPr>
        <p:style>
          <a:lnRef idx="1">
            <a:schemeClr val="accent4"/>
          </a:lnRef>
          <a:fillRef idx="3">
            <a:schemeClr val="accent4"/>
          </a:fillRef>
          <a:effectRef idx="2">
            <a:schemeClr val="accent4"/>
          </a:effectRef>
          <a:fontRef idx="minor">
            <a:schemeClr val="lt1"/>
          </a:fontRef>
        </p:style>
        <p:txBody>
          <a:bodyPr wrap="square">
            <a:spAutoFit/>
          </a:bodyPr>
          <a:lstStyle/>
          <a:p>
            <a:pPr algn="ctr" fontAlgn="base">
              <a:spcBef>
                <a:spcPct val="0"/>
              </a:spcBef>
              <a:spcAft>
                <a:spcPct val="0"/>
              </a:spcAft>
              <a:defRPr/>
            </a:pPr>
            <a:r>
              <a:rPr lang="ja-JP" altLang="en-US" sz="2000" b="1" dirty="0">
                <a:solidFill>
                  <a:prstClr val="white"/>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日時</a:t>
            </a:r>
          </a:p>
        </p:txBody>
      </p:sp>
      <p:sp>
        <p:nvSpPr>
          <p:cNvPr id="46" name="テキスト ボックス 45">
            <a:extLst>
              <a:ext uri="{FF2B5EF4-FFF2-40B4-BE49-F238E27FC236}">
                <a16:creationId xmlns:a16="http://schemas.microsoft.com/office/drawing/2014/main" id="{891F1F4A-2910-4423-93DF-404B6D4F248B}"/>
              </a:ext>
            </a:extLst>
          </p:cNvPr>
          <p:cNvSpPr txBox="1"/>
          <p:nvPr/>
        </p:nvSpPr>
        <p:spPr>
          <a:xfrm>
            <a:off x="309765" y="2430261"/>
            <a:ext cx="1076671" cy="400110"/>
          </a:xfrm>
          <a:prstGeom prst="rect">
            <a:avLst/>
          </a:prstGeom>
          <a:gradFill>
            <a:gsLst>
              <a:gs pos="0">
                <a:schemeClr val="accent4">
                  <a:lumMod val="50000"/>
                </a:schemeClr>
              </a:gs>
              <a:gs pos="68000">
                <a:schemeClr val="accent4">
                  <a:tint val="86000"/>
                  <a:satMod val="115000"/>
                </a:schemeClr>
              </a:gs>
              <a:gs pos="100000">
                <a:schemeClr val="accent4">
                  <a:tint val="50000"/>
                  <a:satMod val="150000"/>
                </a:schemeClr>
              </a:gs>
            </a:gsLst>
          </a:gradFill>
          <a:ln>
            <a:noFill/>
          </a:ln>
        </p:spPr>
        <p:style>
          <a:lnRef idx="1">
            <a:schemeClr val="accent4"/>
          </a:lnRef>
          <a:fillRef idx="3">
            <a:schemeClr val="accent4"/>
          </a:fillRef>
          <a:effectRef idx="2">
            <a:schemeClr val="accent4"/>
          </a:effectRef>
          <a:fontRef idx="minor">
            <a:schemeClr val="lt1"/>
          </a:fontRef>
        </p:style>
        <p:txBody>
          <a:bodyPr wrap="square">
            <a:spAutoFit/>
          </a:bodyPr>
          <a:lstStyle/>
          <a:p>
            <a:pPr algn="ctr" fontAlgn="base">
              <a:spcBef>
                <a:spcPct val="0"/>
              </a:spcBef>
              <a:spcAft>
                <a:spcPct val="0"/>
              </a:spcAft>
              <a:defRPr/>
            </a:pPr>
            <a:r>
              <a:rPr lang="ja-JP" altLang="en-US" sz="2000" b="1" dirty="0">
                <a:solidFill>
                  <a:prstClr val="white"/>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会場</a:t>
            </a:r>
          </a:p>
        </p:txBody>
      </p:sp>
      <p:pic>
        <p:nvPicPr>
          <p:cNvPr id="32" name="図 31" descr="QR コード&#10;&#10;自動的に生成された説明">
            <a:extLst>
              <a:ext uri="{FF2B5EF4-FFF2-40B4-BE49-F238E27FC236}">
                <a16:creationId xmlns:a16="http://schemas.microsoft.com/office/drawing/2014/main" id="{75A1D7DC-A31F-457A-ABEA-295FECFDD9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0267" y="408683"/>
            <a:ext cx="865659" cy="865659"/>
          </a:xfrm>
          <a:prstGeom prst="rect">
            <a:avLst/>
          </a:prstGeom>
        </p:spPr>
      </p:pic>
      <p:sp>
        <p:nvSpPr>
          <p:cNvPr id="5" name="テキスト ボックス 4">
            <a:extLst>
              <a:ext uri="{FF2B5EF4-FFF2-40B4-BE49-F238E27FC236}">
                <a16:creationId xmlns:a16="http://schemas.microsoft.com/office/drawing/2014/main" id="{9E737E54-3983-4601-9010-522AB0EBB69A}"/>
              </a:ext>
            </a:extLst>
          </p:cNvPr>
          <p:cNvSpPr txBox="1"/>
          <p:nvPr/>
        </p:nvSpPr>
        <p:spPr>
          <a:xfrm>
            <a:off x="5747246" y="1235503"/>
            <a:ext cx="922047" cy="415498"/>
          </a:xfrm>
          <a:prstGeom prst="rect">
            <a:avLst/>
          </a:prstGeom>
          <a:noFill/>
        </p:spPr>
        <p:txBody>
          <a:bodyPr wrap="none" rtlCol="0">
            <a:spAutoFit/>
          </a:bodyPr>
          <a:lstStyle/>
          <a:p>
            <a:pPr algn="ctr"/>
            <a:r>
              <a:rPr kumimoji="1" lang="ja-JP" altLang="en-US" sz="1050" b="1" dirty="0">
                <a:highlight>
                  <a:srgbClr val="FFFF00"/>
                </a:highlight>
                <a:latin typeface="ＭＳ Ｐゴシック" panose="020B0600070205080204" pitchFamily="50" charset="-128"/>
                <a:ea typeface="ＭＳ Ｐゴシック" panose="020B0600070205080204" pitchFamily="50" charset="-128"/>
              </a:rPr>
              <a:t>視聴登録用</a:t>
            </a:r>
            <a:endParaRPr kumimoji="1" lang="en-US" altLang="ja-JP" sz="1050" b="1" dirty="0">
              <a:highlight>
                <a:srgbClr val="FFFF00"/>
              </a:highlight>
              <a:latin typeface="ＭＳ Ｐゴシック" panose="020B0600070205080204" pitchFamily="50" charset="-128"/>
              <a:ea typeface="ＭＳ Ｐゴシック" panose="020B0600070205080204" pitchFamily="50" charset="-128"/>
            </a:endParaRPr>
          </a:p>
          <a:p>
            <a:pPr algn="ctr"/>
            <a:r>
              <a:rPr kumimoji="1" lang="ja-JP" altLang="en-US" sz="1050" b="1" dirty="0">
                <a:highlight>
                  <a:srgbClr val="FFFF00"/>
                </a:highlight>
                <a:latin typeface="ＭＳ Ｐゴシック" panose="020B0600070205080204" pitchFamily="50" charset="-128"/>
                <a:ea typeface="ＭＳ Ｐゴシック" panose="020B0600070205080204" pitchFamily="50" charset="-128"/>
              </a:rPr>
              <a:t>二次元コード</a:t>
            </a:r>
          </a:p>
        </p:txBody>
      </p:sp>
      <p:sp>
        <p:nvSpPr>
          <p:cNvPr id="33" name="テキスト ボックス 6">
            <a:extLst>
              <a:ext uri="{FF2B5EF4-FFF2-40B4-BE49-F238E27FC236}">
                <a16:creationId xmlns:a16="http://schemas.microsoft.com/office/drawing/2014/main" id="{B210C04A-B160-4AAC-A449-BBC28DEE7254}"/>
              </a:ext>
            </a:extLst>
          </p:cNvPr>
          <p:cNvSpPr txBox="1"/>
          <p:nvPr/>
        </p:nvSpPr>
        <p:spPr>
          <a:xfrm>
            <a:off x="404664" y="3104545"/>
            <a:ext cx="6201262" cy="1323439"/>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spcAft>
                <a:spcPts val="0"/>
              </a:spcAft>
            </a:pPr>
            <a:r>
              <a:rPr lang="en-US" altLang="ja-JP" sz="1600" b="1" dirty="0">
                <a:solidFill>
                  <a:srgbClr val="002060"/>
                </a:solidFill>
                <a:latin typeface="ＭＳ Ｐゴシック" panose="020B0600070205080204" pitchFamily="50" charset="-128"/>
                <a:ea typeface="ＭＳ Ｐゴシック" panose="020B0600070205080204" pitchFamily="50" charset="-128"/>
              </a:rPr>
              <a:t>※</a:t>
            </a:r>
            <a:r>
              <a:rPr lang="ja-JP" altLang="en-US" sz="1600" b="1" dirty="0">
                <a:solidFill>
                  <a:srgbClr val="002060"/>
                </a:solidFill>
                <a:latin typeface="ＭＳ Ｐゴシック" panose="020B0600070205080204" pitchFamily="50" charset="-128"/>
                <a:ea typeface="ＭＳ Ｐゴシック" panose="020B0600070205080204" pitchFamily="50" charset="-128"/>
              </a:rPr>
              <a:t>感染症対策のためハイブリッド開催の予定です。感染症対策として人数制限をする関係上、会場への参加を希望される方は、事前に必ず</a:t>
            </a:r>
            <a:r>
              <a:rPr lang="en-US" altLang="ja-JP" sz="1600" b="1" dirty="0">
                <a:solidFill>
                  <a:srgbClr val="002060"/>
                </a:solidFill>
                <a:latin typeface="ＭＳ Ｐゴシック" panose="020B0600070205080204" pitchFamily="50" charset="-128"/>
                <a:ea typeface="ＭＳ Ｐゴシック" panose="020B0600070205080204" pitchFamily="50" charset="-128"/>
              </a:rPr>
              <a:t>hqortho@belle.shiga-med.ac.jp</a:t>
            </a:r>
            <a:r>
              <a:rPr lang="ja-JP" altLang="en-US" sz="1600" b="1" dirty="0">
                <a:solidFill>
                  <a:srgbClr val="002060"/>
                </a:solidFill>
                <a:latin typeface="ＭＳ Ｐゴシック" panose="020B0600070205080204" pitchFamily="50" charset="-128"/>
                <a:ea typeface="ＭＳ Ｐゴシック" panose="020B0600070205080204" pitchFamily="50" charset="-128"/>
              </a:rPr>
              <a:t>へのご連絡をお願いします。ただし、関係者から直接連絡を受け、現地参加の意思を示している学生や研修医の先生方はこの限りではありません。</a:t>
            </a:r>
            <a:endParaRPr lang="en-US" altLang="ja-JP" sz="1600" b="1" dirty="0">
              <a:solidFill>
                <a:srgbClr val="00206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6593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CC1D942-099D-4015-AD7A-06303E5F1CB1}"/>
              </a:ext>
            </a:extLst>
          </p:cNvPr>
          <p:cNvSpPr/>
          <p:nvPr/>
        </p:nvSpPr>
        <p:spPr>
          <a:xfrm>
            <a:off x="704077" y="2912466"/>
            <a:ext cx="5449846" cy="1248028"/>
          </a:xfrm>
          <a:prstGeom prst="rect">
            <a:avLst/>
          </a:prstGeom>
          <a:solidFill>
            <a:srgbClr val="ECF3FA"/>
          </a:solidFill>
          <a:ln>
            <a:solidFill>
              <a:srgbClr val="124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50083"/>
            <a:endParaRPr kumimoji="0" lang="ja-JP" altLang="en-US" sz="1312">
              <a:solidFill>
                <a:prstClr val="white"/>
              </a:solidFill>
              <a:latin typeface="ＭＳ Ｐゴシック" panose="020B0600070205080204" pitchFamily="50" charset="-128"/>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F9C2B143-4847-4AA2-A790-2B25A3F0D3DC}"/>
              </a:ext>
            </a:extLst>
          </p:cNvPr>
          <p:cNvSpPr/>
          <p:nvPr/>
        </p:nvSpPr>
        <p:spPr>
          <a:xfrm>
            <a:off x="709703" y="1782320"/>
            <a:ext cx="5449846" cy="1030455"/>
          </a:xfrm>
          <a:prstGeom prst="rect">
            <a:avLst/>
          </a:prstGeom>
          <a:solidFill>
            <a:srgbClr val="ECF3FA"/>
          </a:solidFill>
          <a:ln>
            <a:solidFill>
              <a:srgbClr val="124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50083"/>
            <a:endParaRPr kumimoji="0" lang="ja-JP" altLang="en-US" sz="1400">
              <a:solidFill>
                <a:prstClr val="white"/>
              </a:solidFill>
              <a:latin typeface="ＭＳ Ｐゴシック" panose="020B0600070205080204" pitchFamily="50" charset="-128"/>
              <a:ea typeface="ＭＳ Ｐゴシック" panose="020B0600070205080204" pitchFamily="50" charset="-128"/>
            </a:endParaRPr>
          </a:p>
        </p:txBody>
      </p:sp>
      <p:sp>
        <p:nvSpPr>
          <p:cNvPr id="5" name="矢印: 五方向 4">
            <a:extLst>
              <a:ext uri="{FF2B5EF4-FFF2-40B4-BE49-F238E27FC236}">
                <a16:creationId xmlns:a16="http://schemas.microsoft.com/office/drawing/2014/main" id="{18298077-A6AE-4EBB-B07C-70786C796475}"/>
              </a:ext>
            </a:extLst>
          </p:cNvPr>
          <p:cNvSpPr/>
          <p:nvPr/>
        </p:nvSpPr>
        <p:spPr>
          <a:xfrm>
            <a:off x="457349" y="1297635"/>
            <a:ext cx="1891531" cy="343292"/>
          </a:xfrm>
          <a:prstGeom prst="homePlate">
            <a:avLst/>
          </a:prstGeom>
          <a:solidFill>
            <a:srgbClr val="124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50083"/>
            <a:r>
              <a:rPr kumimoji="0" lang="ja-JP" altLang="en-US" sz="1600" b="1" dirty="0">
                <a:solidFill>
                  <a:prstClr val="white"/>
                </a:solidFill>
                <a:latin typeface="ＭＳ Ｐゴシック" panose="020B0600070205080204" pitchFamily="50" charset="-128"/>
                <a:ea typeface="ＭＳ Ｐゴシック" panose="020B0600070205080204" pitchFamily="50" charset="-128"/>
              </a:rPr>
              <a:t>　</a:t>
            </a:r>
            <a:r>
              <a:rPr kumimoji="0" lang="en-US" altLang="ja-JP" sz="1600" b="1" u="sng" dirty="0">
                <a:solidFill>
                  <a:prstClr val="white"/>
                </a:solidFill>
                <a:latin typeface="ＭＳ Ｐゴシック" panose="020B0600070205080204" pitchFamily="50" charset="-128"/>
                <a:ea typeface="ＭＳ Ｐゴシック" panose="020B0600070205080204" pitchFamily="50" charset="-128"/>
              </a:rPr>
              <a:t>Step1. </a:t>
            </a:r>
            <a:r>
              <a:rPr kumimoji="0" lang="ja-JP" altLang="en-US" sz="1600" b="1" u="sng" dirty="0">
                <a:solidFill>
                  <a:prstClr val="white"/>
                </a:solidFill>
                <a:latin typeface="ＭＳ Ｐゴシック" panose="020B0600070205080204" pitchFamily="50" charset="-128"/>
                <a:ea typeface="ＭＳ Ｐゴシック" panose="020B0600070205080204" pitchFamily="50" charset="-128"/>
              </a:rPr>
              <a:t>参加受付</a:t>
            </a:r>
          </a:p>
        </p:txBody>
      </p:sp>
      <p:sp>
        <p:nvSpPr>
          <p:cNvPr id="6" name="テキスト ボックス 5">
            <a:extLst>
              <a:ext uri="{FF2B5EF4-FFF2-40B4-BE49-F238E27FC236}">
                <a16:creationId xmlns:a16="http://schemas.microsoft.com/office/drawing/2014/main" id="{750D3E96-EFA5-4DDA-BCFF-2D14A331EAF1}"/>
              </a:ext>
            </a:extLst>
          </p:cNvPr>
          <p:cNvSpPr txBox="1"/>
          <p:nvPr/>
        </p:nvSpPr>
        <p:spPr>
          <a:xfrm>
            <a:off x="709703" y="1811106"/>
            <a:ext cx="2658100" cy="307777"/>
          </a:xfrm>
          <a:prstGeom prst="rect">
            <a:avLst/>
          </a:prstGeom>
          <a:noFill/>
        </p:spPr>
        <p:txBody>
          <a:bodyPr wrap="none" rtlCol="0">
            <a:spAutoFit/>
          </a:bodyPr>
          <a:lstStyle/>
          <a:p>
            <a:pPr defTabSz="750083"/>
            <a:r>
              <a:rPr kumimoji="0" lang="ja-JP" altLang="en-US" sz="1400" b="1" u="sng" dirty="0">
                <a:solidFill>
                  <a:prstClr val="black"/>
                </a:solidFill>
                <a:latin typeface="ＭＳ Ｐゴシック" panose="020B0600070205080204" pitchFamily="50" charset="-128"/>
                <a:ea typeface="ＭＳ Ｐゴシック" panose="020B0600070205080204" pitchFamily="50" charset="-128"/>
              </a:rPr>
              <a:t>方法１</a:t>
            </a:r>
            <a:r>
              <a:rPr kumimoji="0" lang="en-US" altLang="ja-JP" sz="1400" b="1" u="sng" dirty="0">
                <a:solidFill>
                  <a:prstClr val="black"/>
                </a:solidFill>
                <a:latin typeface="ＭＳ Ｐゴシック" panose="020B0600070205080204" pitchFamily="50" charset="-128"/>
                <a:ea typeface="ＭＳ Ｐゴシック" panose="020B0600070205080204" pitchFamily="50" charset="-128"/>
              </a:rPr>
              <a:t>.</a:t>
            </a:r>
            <a:r>
              <a:rPr kumimoji="0" lang="ja-JP" altLang="en-US" sz="1400" b="1" u="sng" dirty="0">
                <a:solidFill>
                  <a:prstClr val="black"/>
                </a:solidFill>
                <a:latin typeface="ＭＳ Ｐゴシック" panose="020B0600070205080204" pitchFamily="50" charset="-128"/>
                <a:ea typeface="ＭＳ Ｐゴシック" panose="020B0600070205080204" pitchFamily="50" charset="-128"/>
              </a:rPr>
              <a:t>　</a:t>
            </a:r>
            <a:r>
              <a:rPr kumimoji="0" lang="en-US" altLang="ja-JP" sz="1400" b="1" u="sng" dirty="0">
                <a:solidFill>
                  <a:prstClr val="black"/>
                </a:solidFill>
                <a:latin typeface="ＭＳ Ｐゴシック" panose="020B0600070205080204" pitchFamily="50" charset="-128"/>
                <a:ea typeface="ＭＳ Ｐゴシック" panose="020B0600070205080204" pitchFamily="50" charset="-128"/>
              </a:rPr>
              <a:t>【URL</a:t>
            </a:r>
            <a:r>
              <a:rPr kumimoji="0" lang="ja-JP" altLang="en-US" sz="1400" b="1" u="sng" dirty="0">
                <a:solidFill>
                  <a:prstClr val="black"/>
                </a:solidFill>
                <a:latin typeface="ＭＳ Ｐゴシック" panose="020B0600070205080204" pitchFamily="50" charset="-128"/>
                <a:ea typeface="ＭＳ Ｐゴシック" panose="020B0600070205080204" pitchFamily="50" charset="-128"/>
              </a:rPr>
              <a:t>（リンク）をクリック</a:t>
            </a:r>
            <a:r>
              <a:rPr kumimoji="0" lang="en-US" altLang="ja-JP" sz="1400" b="1" u="sng" dirty="0">
                <a:solidFill>
                  <a:prstClr val="black"/>
                </a:solidFill>
                <a:latin typeface="ＭＳ Ｐゴシック" panose="020B0600070205080204" pitchFamily="50" charset="-128"/>
                <a:ea typeface="ＭＳ Ｐゴシック" panose="020B0600070205080204" pitchFamily="50" charset="-128"/>
              </a:rPr>
              <a:t>】</a:t>
            </a:r>
            <a:endParaRPr kumimoji="0" lang="ja-JP" altLang="en-US" sz="1400" b="1" u="sng" dirty="0">
              <a:solidFill>
                <a:prstClr val="black"/>
              </a:solidFill>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EF8D2270-75BD-443F-B917-6E3D5E1BE889}"/>
              </a:ext>
            </a:extLst>
          </p:cNvPr>
          <p:cNvSpPr txBox="1"/>
          <p:nvPr/>
        </p:nvSpPr>
        <p:spPr>
          <a:xfrm>
            <a:off x="704077" y="2945698"/>
            <a:ext cx="2779928" cy="307777"/>
          </a:xfrm>
          <a:prstGeom prst="rect">
            <a:avLst/>
          </a:prstGeom>
          <a:noFill/>
        </p:spPr>
        <p:txBody>
          <a:bodyPr wrap="none" rtlCol="0">
            <a:spAutoFit/>
          </a:bodyPr>
          <a:lstStyle/>
          <a:p>
            <a:pPr defTabSz="750083"/>
            <a:r>
              <a:rPr kumimoji="0" lang="ja-JP" altLang="en-US" sz="1400" b="1" u="sng" dirty="0">
                <a:solidFill>
                  <a:prstClr val="black"/>
                </a:solidFill>
                <a:latin typeface="ＭＳ Ｐゴシック" panose="020B0600070205080204" pitchFamily="50" charset="-128"/>
                <a:ea typeface="ＭＳ Ｐゴシック" panose="020B0600070205080204" pitchFamily="50" charset="-128"/>
              </a:rPr>
              <a:t>方法２</a:t>
            </a:r>
            <a:r>
              <a:rPr kumimoji="0" lang="en-US" altLang="ja-JP" sz="1400" b="1" u="sng" dirty="0">
                <a:solidFill>
                  <a:prstClr val="black"/>
                </a:solidFill>
                <a:latin typeface="ＭＳ Ｐゴシック" panose="020B0600070205080204" pitchFamily="50" charset="-128"/>
                <a:ea typeface="ＭＳ Ｐゴシック" panose="020B0600070205080204" pitchFamily="50" charset="-128"/>
              </a:rPr>
              <a:t>.</a:t>
            </a:r>
            <a:r>
              <a:rPr kumimoji="0" lang="ja-JP" altLang="en-US" sz="1400" b="1" u="sng" dirty="0">
                <a:solidFill>
                  <a:prstClr val="black"/>
                </a:solidFill>
                <a:latin typeface="ＭＳ Ｐゴシック" panose="020B0600070205080204" pitchFamily="50" charset="-128"/>
                <a:ea typeface="ＭＳ Ｐゴシック" panose="020B0600070205080204" pitchFamily="50" charset="-128"/>
              </a:rPr>
              <a:t>　</a:t>
            </a:r>
            <a:r>
              <a:rPr kumimoji="0" lang="en-US" altLang="ja-JP" sz="1400" b="1" u="sng" dirty="0">
                <a:solidFill>
                  <a:prstClr val="black"/>
                </a:solidFill>
                <a:latin typeface="ＭＳ Ｐゴシック" panose="020B0600070205080204" pitchFamily="50" charset="-128"/>
                <a:ea typeface="ＭＳ Ｐゴシック" panose="020B0600070205080204" pitchFamily="50" charset="-128"/>
              </a:rPr>
              <a:t>【</a:t>
            </a:r>
            <a:r>
              <a:rPr kumimoji="0" lang="ja-JP" altLang="en-US" sz="1400" b="1" u="sng" dirty="0">
                <a:solidFill>
                  <a:prstClr val="black"/>
                </a:solidFill>
                <a:latin typeface="ＭＳ Ｐゴシック" panose="020B0600070205080204" pitchFamily="50" charset="-128"/>
                <a:ea typeface="ＭＳ Ｐゴシック" panose="020B0600070205080204" pitchFamily="50" charset="-128"/>
              </a:rPr>
              <a:t>二次元コードをスキャン</a:t>
            </a:r>
            <a:r>
              <a:rPr kumimoji="0" lang="en-US" altLang="ja-JP" sz="1400" b="1" u="sng" dirty="0">
                <a:solidFill>
                  <a:prstClr val="black"/>
                </a:solidFill>
                <a:latin typeface="ＭＳ Ｐゴシック" panose="020B0600070205080204" pitchFamily="50" charset="-128"/>
                <a:ea typeface="ＭＳ Ｐゴシック" panose="020B0600070205080204" pitchFamily="50" charset="-128"/>
              </a:rPr>
              <a:t>】</a:t>
            </a:r>
          </a:p>
        </p:txBody>
      </p:sp>
      <p:sp>
        <p:nvSpPr>
          <p:cNvPr id="8" name="テキスト ボックス 9">
            <a:extLst>
              <a:ext uri="{FF2B5EF4-FFF2-40B4-BE49-F238E27FC236}">
                <a16:creationId xmlns:a16="http://schemas.microsoft.com/office/drawing/2014/main" id="{3EF2EDB1-2D23-485D-9534-041B87B10F25}"/>
              </a:ext>
            </a:extLst>
          </p:cNvPr>
          <p:cNvSpPr txBox="1">
            <a:spLocks noChangeArrowheads="1"/>
          </p:cNvSpPr>
          <p:nvPr/>
        </p:nvSpPr>
        <p:spPr bwMode="auto">
          <a:xfrm>
            <a:off x="837001" y="2183342"/>
            <a:ext cx="42481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50083" eaLnBrk="1" hangingPunct="1">
              <a:spcBef>
                <a:spcPct val="0"/>
              </a:spcBef>
              <a:buNone/>
            </a:pPr>
            <a:r>
              <a:rPr lang="ja-JP" altLang="en-US" sz="1800" b="1" baseline="-2000" dirty="0">
                <a:solidFill>
                  <a:prstClr val="black"/>
                </a:solidFill>
                <a:latin typeface="ＭＳ Ｐゴシック" panose="020B0600070205080204" pitchFamily="50" charset="-128"/>
                <a:cs typeface="Arial" panose="020B0604020202020204" pitchFamily="34" charset="0"/>
              </a:rPr>
              <a:t>下記の</a:t>
            </a:r>
            <a:r>
              <a:rPr lang="en-US" altLang="ja-JP" sz="1800" b="1" baseline="-2000" dirty="0">
                <a:solidFill>
                  <a:prstClr val="black"/>
                </a:solidFill>
                <a:latin typeface="ＭＳ Ｐゴシック" panose="020B0600070205080204" pitchFamily="50" charset="-128"/>
                <a:cs typeface="Arial" panose="020B0604020202020204" pitchFamily="34" charset="0"/>
              </a:rPr>
              <a:t>URL</a:t>
            </a:r>
            <a:r>
              <a:rPr lang="ja-JP" altLang="en-US" sz="1800" b="1" baseline="-2000" dirty="0">
                <a:solidFill>
                  <a:prstClr val="black"/>
                </a:solidFill>
                <a:latin typeface="ＭＳ Ｐゴシック" panose="020B0600070205080204" pitchFamily="50" charset="-128"/>
                <a:cs typeface="Arial" panose="020B0604020202020204" pitchFamily="34" charset="0"/>
              </a:rPr>
              <a:t>より「事前登録」に進んでください。</a:t>
            </a:r>
            <a:endParaRPr lang="en-US" altLang="ja-JP" sz="1800" b="1" baseline="-2000" dirty="0">
              <a:solidFill>
                <a:prstClr val="black"/>
              </a:solidFill>
              <a:latin typeface="ＭＳ Ｐゴシック" panose="020B0600070205080204" pitchFamily="50" charset="-128"/>
              <a:cs typeface="Arial" panose="020B0604020202020204" pitchFamily="34" charset="0"/>
            </a:endParaRPr>
          </a:p>
        </p:txBody>
      </p:sp>
      <p:sp>
        <p:nvSpPr>
          <p:cNvPr id="9" name="テキスト ボックス 9">
            <a:extLst>
              <a:ext uri="{FF2B5EF4-FFF2-40B4-BE49-F238E27FC236}">
                <a16:creationId xmlns:a16="http://schemas.microsoft.com/office/drawing/2014/main" id="{5BEA1B35-64E7-490E-944F-CD5D37AF06FA}"/>
              </a:ext>
            </a:extLst>
          </p:cNvPr>
          <p:cNvSpPr txBox="1">
            <a:spLocks noChangeArrowheads="1"/>
          </p:cNvSpPr>
          <p:nvPr/>
        </p:nvSpPr>
        <p:spPr bwMode="auto">
          <a:xfrm>
            <a:off x="837001" y="3402876"/>
            <a:ext cx="39820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50083" eaLnBrk="1" hangingPunct="1">
              <a:spcBef>
                <a:spcPct val="0"/>
              </a:spcBef>
              <a:buNone/>
            </a:pPr>
            <a:r>
              <a:rPr lang="ja-JP" altLang="en-US" sz="1800" b="1" baseline="-2000" dirty="0">
                <a:solidFill>
                  <a:prstClr val="black"/>
                </a:solidFill>
                <a:latin typeface="ＭＳ Ｐゴシック" panose="020B0600070205080204" pitchFamily="50" charset="-128"/>
                <a:cs typeface="Arial" panose="020B0604020202020204" pitchFamily="34" charset="0"/>
              </a:rPr>
              <a:t>右記の二次元コードをスキャン（読み込む）して「事前登録」に進んでください。</a:t>
            </a:r>
          </a:p>
          <a:p>
            <a:pPr defTabSz="750083" eaLnBrk="1" hangingPunct="1">
              <a:spcBef>
                <a:spcPct val="0"/>
              </a:spcBef>
              <a:buNone/>
            </a:pPr>
            <a:endParaRPr lang="en-US" altLang="ja-JP" sz="600" b="1" baseline="-2000" dirty="0">
              <a:solidFill>
                <a:prstClr val="black"/>
              </a:solidFill>
              <a:latin typeface="ＭＳ Ｐゴシック" panose="020B0600070205080204" pitchFamily="50" charset="-128"/>
              <a:cs typeface="Arial" panose="020B0604020202020204" pitchFamily="34" charset="0"/>
            </a:endParaRPr>
          </a:p>
        </p:txBody>
      </p:sp>
      <p:sp>
        <p:nvSpPr>
          <p:cNvPr id="10" name="テキスト ボックス 9">
            <a:extLst>
              <a:ext uri="{FF2B5EF4-FFF2-40B4-BE49-F238E27FC236}">
                <a16:creationId xmlns:a16="http://schemas.microsoft.com/office/drawing/2014/main" id="{9CFC67A9-AD76-4AD2-A218-D09C63AC580F}"/>
              </a:ext>
            </a:extLst>
          </p:cNvPr>
          <p:cNvSpPr txBox="1">
            <a:spLocks noChangeArrowheads="1"/>
          </p:cNvSpPr>
          <p:nvPr/>
        </p:nvSpPr>
        <p:spPr bwMode="auto">
          <a:xfrm>
            <a:off x="728443" y="2468309"/>
            <a:ext cx="55111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50083" eaLnBrk="1" hangingPunct="1">
              <a:spcBef>
                <a:spcPct val="0"/>
              </a:spcBef>
              <a:buNone/>
            </a:pPr>
            <a:r>
              <a:rPr lang="en-US" altLang="ja-JP" sz="1800" b="1" baseline="-2000" dirty="0">
                <a:solidFill>
                  <a:prstClr val="black"/>
                </a:solidFill>
                <a:latin typeface="ＭＳ Ｐゴシック" panose="020B0600070205080204" pitchFamily="50" charset="-128"/>
                <a:cs typeface="Arial" panose="020B0604020202020204" pitchFamily="34" charset="0"/>
                <a:hlinkClick r:id="rId2"/>
              </a:rPr>
              <a:t>https://jnjmeetings.zoom.us/webinar/register/WN_SM-xHSP4QpqeR1K9_VGmNQ</a:t>
            </a:r>
            <a:endParaRPr lang="en-US" altLang="ja-JP" sz="1800" b="1" baseline="-2000" dirty="0">
              <a:solidFill>
                <a:prstClr val="black"/>
              </a:solidFill>
              <a:latin typeface="ＭＳ Ｐゴシック" panose="020B0600070205080204" pitchFamily="50" charset="-128"/>
              <a:cs typeface="Arial" panose="020B0604020202020204" pitchFamily="34" charset="0"/>
            </a:endParaRPr>
          </a:p>
          <a:p>
            <a:pPr defTabSz="750083" eaLnBrk="1" hangingPunct="1">
              <a:spcBef>
                <a:spcPct val="0"/>
              </a:spcBef>
              <a:buNone/>
            </a:pPr>
            <a:endParaRPr lang="en-US" altLang="ja-JP" sz="1800" baseline="-2000" dirty="0">
              <a:solidFill>
                <a:prstClr val="black"/>
              </a:solidFill>
              <a:latin typeface="ＭＳ Ｐゴシック" panose="020B0600070205080204" pitchFamily="50" charset="-128"/>
              <a:cs typeface="Arial" panose="020B0604020202020204" pitchFamily="34" charset="0"/>
            </a:endParaRPr>
          </a:p>
        </p:txBody>
      </p:sp>
      <p:sp>
        <p:nvSpPr>
          <p:cNvPr id="11" name="矢印: 五方向 10">
            <a:extLst>
              <a:ext uri="{FF2B5EF4-FFF2-40B4-BE49-F238E27FC236}">
                <a16:creationId xmlns:a16="http://schemas.microsoft.com/office/drawing/2014/main" id="{CB52FD7D-EFA1-46AB-BC2B-1B19F20A5B1E}"/>
              </a:ext>
            </a:extLst>
          </p:cNvPr>
          <p:cNvSpPr/>
          <p:nvPr/>
        </p:nvSpPr>
        <p:spPr>
          <a:xfrm>
            <a:off x="468781" y="4287381"/>
            <a:ext cx="1993846" cy="346838"/>
          </a:xfrm>
          <a:prstGeom prst="homePlate">
            <a:avLst/>
          </a:prstGeom>
          <a:solidFill>
            <a:srgbClr val="124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50083"/>
            <a:r>
              <a:rPr kumimoji="0" lang="ja-JP" altLang="en-US" sz="1600" b="1" dirty="0">
                <a:solidFill>
                  <a:prstClr val="white"/>
                </a:solidFill>
                <a:latin typeface="ＭＳ Ｐゴシック" panose="020B0600070205080204" pitchFamily="50" charset="-128"/>
                <a:ea typeface="ＭＳ Ｐゴシック" panose="020B0600070205080204" pitchFamily="50" charset="-128"/>
              </a:rPr>
              <a:t>　</a:t>
            </a:r>
            <a:r>
              <a:rPr kumimoji="0" lang="en-US" altLang="ja-JP" sz="1600" b="1" u="sng" dirty="0">
                <a:solidFill>
                  <a:prstClr val="white"/>
                </a:solidFill>
                <a:latin typeface="ＭＳ Ｐゴシック" panose="020B0600070205080204" pitchFamily="50" charset="-128"/>
                <a:ea typeface="ＭＳ Ｐゴシック" panose="020B0600070205080204" pitchFamily="50" charset="-128"/>
              </a:rPr>
              <a:t>Step2. </a:t>
            </a:r>
            <a:r>
              <a:rPr kumimoji="0" lang="ja-JP" altLang="en-US" sz="1600" b="1" u="sng" dirty="0">
                <a:solidFill>
                  <a:prstClr val="white"/>
                </a:solidFill>
                <a:latin typeface="ＭＳ Ｐゴシック" panose="020B0600070205080204" pitchFamily="50" charset="-128"/>
                <a:ea typeface="ＭＳ Ｐゴシック" panose="020B0600070205080204" pitchFamily="50" charset="-128"/>
              </a:rPr>
              <a:t>事前登録</a:t>
            </a:r>
          </a:p>
        </p:txBody>
      </p:sp>
      <p:sp>
        <p:nvSpPr>
          <p:cNvPr id="12" name="テキスト ボックス 9">
            <a:extLst>
              <a:ext uri="{FF2B5EF4-FFF2-40B4-BE49-F238E27FC236}">
                <a16:creationId xmlns:a16="http://schemas.microsoft.com/office/drawing/2014/main" id="{BFF7ABA8-73A4-4705-A524-59332A9B4B0B}"/>
              </a:ext>
            </a:extLst>
          </p:cNvPr>
          <p:cNvSpPr txBox="1">
            <a:spLocks noChangeArrowheads="1"/>
          </p:cNvSpPr>
          <p:nvPr/>
        </p:nvSpPr>
        <p:spPr bwMode="auto">
          <a:xfrm>
            <a:off x="659858" y="4692728"/>
            <a:ext cx="55495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50083" eaLnBrk="1" hangingPunct="1">
              <a:spcBef>
                <a:spcPct val="0"/>
              </a:spcBef>
              <a:buNone/>
            </a:pPr>
            <a:r>
              <a:rPr lang="ja-JP" altLang="en-US" sz="1800" b="1" baseline="-2000" dirty="0">
                <a:solidFill>
                  <a:prstClr val="black"/>
                </a:solidFill>
                <a:latin typeface="ＭＳ Ｐゴシック" panose="020B0600070205080204" pitchFamily="50" charset="-128"/>
                <a:cs typeface="Arial" panose="020B0604020202020204" pitchFamily="34" charset="0"/>
              </a:rPr>
              <a:t>事前登録画面より、対象項目（「氏名」「メールアドレス」「ご施設名」「診療科」を</a:t>
            </a:r>
            <a:endParaRPr lang="en-US" altLang="ja-JP" sz="1800" b="1" baseline="-2000" dirty="0">
              <a:solidFill>
                <a:prstClr val="black"/>
              </a:solidFill>
              <a:latin typeface="ＭＳ Ｐゴシック" panose="020B0600070205080204" pitchFamily="50" charset="-128"/>
              <a:cs typeface="Arial" panose="020B0604020202020204" pitchFamily="34" charset="0"/>
            </a:endParaRPr>
          </a:p>
          <a:p>
            <a:pPr defTabSz="750083" eaLnBrk="1" hangingPunct="1">
              <a:spcBef>
                <a:spcPct val="0"/>
              </a:spcBef>
              <a:buNone/>
            </a:pPr>
            <a:r>
              <a:rPr lang="ja-JP" altLang="en-US" sz="1800" b="1" baseline="-2000" dirty="0">
                <a:solidFill>
                  <a:prstClr val="black"/>
                </a:solidFill>
                <a:latin typeface="ＭＳ Ｐゴシック" panose="020B0600070205080204" pitchFamily="50" charset="-128"/>
                <a:cs typeface="Arial" panose="020B0604020202020204" pitchFamily="34" charset="0"/>
              </a:rPr>
              <a:t>ご入力頂き、登録をご選択ください。</a:t>
            </a:r>
            <a:endParaRPr lang="en-US" altLang="ja-JP" sz="1800" b="1" baseline="-2000" dirty="0">
              <a:solidFill>
                <a:prstClr val="black"/>
              </a:solidFill>
              <a:latin typeface="ＭＳ Ｐゴシック" panose="020B0600070205080204" pitchFamily="50" charset="-128"/>
              <a:cs typeface="Arial" panose="020B0604020202020204" pitchFamily="34" charset="0"/>
            </a:endParaRPr>
          </a:p>
          <a:p>
            <a:pPr defTabSz="750083" eaLnBrk="1" hangingPunct="1">
              <a:spcBef>
                <a:spcPct val="0"/>
              </a:spcBef>
              <a:buNone/>
            </a:pPr>
            <a:r>
              <a:rPr lang="en-US" altLang="ja-JP" sz="1800" b="1" u="sng" baseline="-2000" dirty="0">
                <a:solidFill>
                  <a:srgbClr val="FF0000"/>
                </a:solidFill>
                <a:latin typeface="ＭＳ Ｐゴシック" panose="020B0600070205080204" pitchFamily="50" charset="-128"/>
                <a:cs typeface="Arial" panose="020B0604020202020204" pitchFamily="34" charset="0"/>
              </a:rPr>
              <a:t>※</a:t>
            </a:r>
            <a:r>
              <a:rPr lang="ja-JP" altLang="en-US" sz="1800" b="1" u="sng" baseline="-2000" dirty="0">
                <a:solidFill>
                  <a:srgbClr val="FF0000"/>
                </a:solidFill>
                <a:latin typeface="ＭＳ Ｐゴシック" panose="020B0600070205080204" pitchFamily="50" charset="-128"/>
                <a:cs typeface="Arial" panose="020B0604020202020204" pitchFamily="34" charset="0"/>
              </a:rPr>
              <a:t>セミナー開始前までに事前登録</a:t>
            </a:r>
            <a:r>
              <a:rPr lang="ja-JP" altLang="en-US" sz="1800" b="1" baseline="-2000" dirty="0">
                <a:solidFill>
                  <a:prstClr val="black"/>
                </a:solidFill>
                <a:latin typeface="ＭＳ Ｐゴシック" panose="020B0600070205080204" pitchFamily="50" charset="-128"/>
                <a:cs typeface="Arial" panose="020B0604020202020204" pitchFamily="34" charset="0"/>
              </a:rPr>
              <a:t>を頂きますよう、お願い申し上げます。</a:t>
            </a:r>
          </a:p>
        </p:txBody>
      </p:sp>
      <p:grpSp>
        <p:nvGrpSpPr>
          <p:cNvPr id="13" name="グループ化 12">
            <a:extLst>
              <a:ext uri="{FF2B5EF4-FFF2-40B4-BE49-F238E27FC236}">
                <a16:creationId xmlns:a16="http://schemas.microsoft.com/office/drawing/2014/main" id="{B0F74B78-7177-4923-9C72-3F775C2D3E03}"/>
              </a:ext>
            </a:extLst>
          </p:cNvPr>
          <p:cNvGrpSpPr/>
          <p:nvPr/>
        </p:nvGrpSpPr>
        <p:grpSpPr>
          <a:xfrm>
            <a:off x="546869" y="7452322"/>
            <a:ext cx="5814990" cy="1508334"/>
            <a:chOff x="153947" y="7307915"/>
            <a:chExt cx="6299572" cy="1634026"/>
          </a:xfrm>
        </p:grpSpPr>
        <p:sp>
          <p:nvSpPr>
            <p:cNvPr id="14" name="矢印: 五方向 13">
              <a:extLst>
                <a:ext uri="{FF2B5EF4-FFF2-40B4-BE49-F238E27FC236}">
                  <a16:creationId xmlns:a16="http://schemas.microsoft.com/office/drawing/2014/main" id="{7850B69E-DFEE-4548-9442-BD11801FD546}"/>
                </a:ext>
              </a:extLst>
            </p:cNvPr>
            <p:cNvSpPr/>
            <p:nvPr/>
          </p:nvSpPr>
          <p:spPr>
            <a:xfrm>
              <a:off x="216000" y="7307915"/>
              <a:ext cx="2160000" cy="364859"/>
            </a:xfrm>
            <a:prstGeom prst="homePlate">
              <a:avLst/>
            </a:prstGeom>
            <a:solidFill>
              <a:srgbClr val="124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50083"/>
              <a:r>
                <a:rPr kumimoji="0" lang="ja-JP" altLang="en-US" sz="1600" b="1" dirty="0">
                  <a:solidFill>
                    <a:prstClr val="white"/>
                  </a:solidFill>
                  <a:latin typeface="ＭＳ Ｐゴシック" panose="020B0600070205080204" pitchFamily="50" charset="-128"/>
                  <a:ea typeface="ＭＳ Ｐゴシック" panose="020B0600070205080204" pitchFamily="50" charset="-128"/>
                </a:rPr>
                <a:t>　</a:t>
              </a:r>
              <a:r>
                <a:rPr kumimoji="0" lang="en-US" altLang="ja-JP" sz="1600" b="1" u="sng" dirty="0">
                  <a:solidFill>
                    <a:prstClr val="white"/>
                  </a:solidFill>
                  <a:latin typeface="ＭＳ Ｐゴシック" panose="020B0600070205080204" pitchFamily="50" charset="-128"/>
                  <a:ea typeface="ＭＳ Ｐゴシック" panose="020B0600070205080204" pitchFamily="50" charset="-128"/>
                </a:rPr>
                <a:t>Step3. </a:t>
              </a:r>
              <a:r>
                <a:rPr kumimoji="0" lang="ja-JP" altLang="en-US" sz="1600" b="1" u="sng" dirty="0">
                  <a:solidFill>
                    <a:prstClr val="white"/>
                  </a:solidFill>
                  <a:latin typeface="ＭＳ Ｐゴシック" panose="020B0600070205080204" pitchFamily="50" charset="-128"/>
                  <a:ea typeface="ＭＳ Ｐゴシック" panose="020B0600070205080204" pitchFamily="50" charset="-128"/>
                </a:rPr>
                <a:t>当日視聴</a:t>
              </a:r>
            </a:p>
          </p:txBody>
        </p:sp>
        <p:sp>
          <p:nvSpPr>
            <p:cNvPr id="15" name="テキスト ボックス 9">
              <a:extLst>
                <a:ext uri="{FF2B5EF4-FFF2-40B4-BE49-F238E27FC236}">
                  <a16:creationId xmlns:a16="http://schemas.microsoft.com/office/drawing/2014/main" id="{1CE4A199-455E-4775-B55C-F2BEC43C7E72}"/>
                </a:ext>
              </a:extLst>
            </p:cNvPr>
            <p:cNvSpPr txBox="1">
              <a:spLocks noChangeArrowheads="1"/>
            </p:cNvSpPr>
            <p:nvPr/>
          </p:nvSpPr>
          <p:spPr bwMode="auto">
            <a:xfrm>
              <a:off x="153947" y="7721871"/>
              <a:ext cx="6299572" cy="112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50083" eaLnBrk="1" hangingPunct="1">
                <a:spcBef>
                  <a:spcPct val="0"/>
                </a:spcBef>
                <a:buNone/>
              </a:pPr>
              <a:r>
                <a:rPr lang="ja-JP" altLang="en-US" sz="1800" b="1" baseline="-2000" dirty="0">
                  <a:solidFill>
                    <a:prstClr val="black"/>
                  </a:solidFill>
                  <a:latin typeface="ＭＳ Ｐゴシック" panose="020B0600070205080204" pitchFamily="50" charset="-128"/>
                  <a:cs typeface="Arial" panose="020B0604020202020204" pitchFamily="34" charset="0"/>
                </a:rPr>
                <a:t>事前登録の完了後、「視聴用</a:t>
              </a:r>
              <a:r>
                <a:rPr lang="en-US" altLang="ja-JP" sz="1800" b="1" baseline="-2000" dirty="0">
                  <a:solidFill>
                    <a:prstClr val="black"/>
                  </a:solidFill>
                  <a:latin typeface="ＭＳ Ｐゴシック" panose="020B0600070205080204" pitchFamily="50" charset="-128"/>
                  <a:cs typeface="Arial" panose="020B0604020202020204" pitchFamily="34" charset="0"/>
                </a:rPr>
                <a:t>URL</a:t>
              </a:r>
              <a:r>
                <a:rPr lang="ja-JP" altLang="en-US" sz="1800" b="1" baseline="-2000" dirty="0">
                  <a:solidFill>
                    <a:prstClr val="black"/>
                  </a:solidFill>
                  <a:latin typeface="ＭＳ Ｐゴシック" panose="020B0600070205080204" pitchFamily="50" charset="-128"/>
                  <a:cs typeface="Arial" panose="020B0604020202020204" pitchFamily="34" charset="0"/>
                </a:rPr>
                <a:t>」ならびに「参加者パスワード」が自動配信されます。</a:t>
              </a:r>
              <a:endParaRPr lang="en-US" altLang="ja-JP" sz="1800" b="1" baseline="-2000" dirty="0">
                <a:solidFill>
                  <a:prstClr val="black"/>
                </a:solidFill>
                <a:latin typeface="ＭＳ Ｐゴシック" panose="020B0600070205080204" pitchFamily="50" charset="-128"/>
                <a:cs typeface="Arial" panose="020B0604020202020204" pitchFamily="34" charset="0"/>
              </a:endParaRPr>
            </a:p>
            <a:p>
              <a:pPr defTabSz="750083" eaLnBrk="1" hangingPunct="1">
                <a:spcBef>
                  <a:spcPct val="0"/>
                </a:spcBef>
                <a:buNone/>
              </a:pPr>
              <a:r>
                <a:rPr lang="ja-JP" altLang="en-US" sz="1800" b="1" baseline="-2000" dirty="0">
                  <a:solidFill>
                    <a:prstClr val="black"/>
                  </a:solidFill>
                  <a:latin typeface="ＭＳ Ｐゴシック" panose="020B0600070205080204" pitchFamily="50" charset="-128"/>
                  <a:cs typeface="Arial" panose="020B0604020202020204" pitchFamily="34" charset="0"/>
                </a:rPr>
                <a:t>当日は、</a:t>
              </a:r>
              <a:r>
                <a:rPr lang="ja-JP" altLang="en-US" sz="1800" b="1" u="sng" baseline="-2000" dirty="0">
                  <a:solidFill>
                    <a:srgbClr val="FF0000"/>
                  </a:solidFill>
                  <a:latin typeface="ＭＳ Ｐゴシック" panose="020B0600070205080204" pitchFamily="50" charset="-128"/>
                  <a:cs typeface="Arial" panose="020B0604020202020204" pitchFamily="34" charset="0"/>
                </a:rPr>
                <a:t>「ここをクリックして参加」</a:t>
              </a:r>
              <a:r>
                <a:rPr lang="ja-JP" altLang="en-US" sz="1800" b="1" baseline="-2000" dirty="0">
                  <a:latin typeface="ＭＳ Ｐゴシック" panose="020B0600070205080204" pitchFamily="50" charset="-128"/>
                  <a:cs typeface="Arial" panose="020B0604020202020204" pitchFamily="34" charset="0"/>
                </a:rPr>
                <a:t>をクリック頂き、ログインをお願い致します。</a:t>
              </a:r>
              <a:endParaRPr lang="en-US" altLang="ja-JP" sz="1800" b="1" baseline="-2000" dirty="0">
                <a:latin typeface="ＭＳ Ｐゴシック" panose="020B0600070205080204" pitchFamily="50" charset="-128"/>
                <a:cs typeface="Arial" panose="020B0604020202020204" pitchFamily="34" charset="0"/>
              </a:endParaRPr>
            </a:p>
            <a:p>
              <a:pPr defTabSz="750083" eaLnBrk="1" hangingPunct="1">
                <a:spcBef>
                  <a:spcPct val="0"/>
                </a:spcBef>
                <a:buNone/>
              </a:pPr>
              <a:r>
                <a:rPr lang="en-US" altLang="ja-JP" sz="1800" b="1" baseline="-2000" dirty="0">
                  <a:solidFill>
                    <a:prstClr val="black"/>
                  </a:solidFill>
                  <a:latin typeface="ＭＳ Ｐゴシック" panose="020B0600070205080204" pitchFamily="50" charset="-128"/>
                  <a:cs typeface="Arial" panose="020B0604020202020204" pitchFamily="34" charset="0"/>
                </a:rPr>
                <a:t>※</a:t>
              </a:r>
              <a:r>
                <a:rPr lang="ja-JP" altLang="en-US" sz="1800" b="1" baseline="-2000" dirty="0">
                  <a:solidFill>
                    <a:prstClr val="black"/>
                  </a:solidFill>
                  <a:latin typeface="ＭＳ Ｐゴシック" panose="020B0600070205080204" pitchFamily="50" charset="-128"/>
                  <a:cs typeface="Arial" panose="020B0604020202020204" pitchFamily="34" charset="0"/>
                </a:rPr>
                <a:t>スマホ、タブレットから視聴される場合には</a:t>
              </a:r>
              <a:endParaRPr lang="en-US" altLang="ja-JP" sz="1800" b="1" baseline="-2000" dirty="0">
                <a:solidFill>
                  <a:prstClr val="black"/>
                </a:solidFill>
                <a:latin typeface="ＭＳ Ｐゴシック" panose="020B0600070205080204" pitchFamily="50" charset="-128"/>
                <a:cs typeface="Arial" panose="020B0604020202020204" pitchFamily="34" charset="0"/>
              </a:endParaRPr>
            </a:p>
            <a:p>
              <a:pPr defTabSz="750083" eaLnBrk="1" hangingPunct="1">
                <a:spcBef>
                  <a:spcPct val="0"/>
                </a:spcBef>
                <a:buNone/>
              </a:pPr>
              <a:r>
                <a:rPr lang="ja-JP" altLang="en-US" sz="1800" b="1" baseline="-2000" dirty="0">
                  <a:solidFill>
                    <a:prstClr val="black"/>
                  </a:solidFill>
                  <a:latin typeface="ＭＳ Ｐゴシック" panose="020B0600070205080204" pitchFamily="50" charset="-128"/>
                  <a:cs typeface="Arial" panose="020B0604020202020204" pitchFamily="34" charset="0"/>
                </a:rPr>
                <a:t>　「</a:t>
              </a:r>
              <a:r>
                <a:rPr lang="en-US" altLang="ja-JP" sz="1800" b="1" baseline="-2000" dirty="0">
                  <a:solidFill>
                    <a:prstClr val="black"/>
                  </a:solidFill>
                  <a:latin typeface="ＭＳ Ｐゴシック" panose="020B0600070205080204" pitchFamily="50" charset="-128"/>
                  <a:cs typeface="Arial" panose="020B0604020202020204" pitchFamily="34" charset="0"/>
                </a:rPr>
                <a:t>ZOOM Cloud Meetings</a:t>
              </a:r>
              <a:r>
                <a:rPr lang="ja-JP" altLang="en-US" sz="1800" b="1" baseline="-2000" dirty="0">
                  <a:solidFill>
                    <a:prstClr val="black"/>
                  </a:solidFill>
                  <a:latin typeface="ＭＳ Ｐゴシック" panose="020B0600070205080204" pitchFamily="50" charset="-128"/>
                  <a:cs typeface="Arial" panose="020B0604020202020204" pitchFamily="34" charset="0"/>
                </a:rPr>
                <a:t>」</a:t>
              </a:r>
              <a:endParaRPr lang="en-US" altLang="ja-JP" sz="1800" b="1" baseline="-2000" dirty="0">
                <a:solidFill>
                  <a:prstClr val="black"/>
                </a:solidFill>
                <a:latin typeface="ＭＳ Ｐゴシック" panose="020B0600070205080204" pitchFamily="50" charset="-128"/>
                <a:cs typeface="Arial" panose="020B0604020202020204" pitchFamily="34" charset="0"/>
              </a:endParaRPr>
            </a:p>
            <a:p>
              <a:pPr defTabSz="750083" eaLnBrk="1" hangingPunct="1">
                <a:spcBef>
                  <a:spcPct val="0"/>
                </a:spcBef>
                <a:buNone/>
              </a:pPr>
              <a:r>
                <a:rPr lang="ja-JP" altLang="en-US" sz="1800" b="1" baseline="-2000" dirty="0">
                  <a:solidFill>
                    <a:prstClr val="black"/>
                  </a:solidFill>
                  <a:latin typeface="ＭＳ Ｐゴシック" panose="020B0600070205080204" pitchFamily="50" charset="-128"/>
                  <a:cs typeface="Arial" panose="020B0604020202020204" pitchFamily="34" charset="0"/>
                </a:rPr>
                <a:t>　のダウンロードが必要になります。</a:t>
              </a:r>
              <a:endParaRPr lang="en-US" altLang="ja-JP" sz="1800" b="1" baseline="-2000" dirty="0">
                <a:solidFill>
                  <a:prstClr val="black"/>
                </a:solidFill>
                <a:latin typeface="ＭＳ Ｐゴシック" panose="020B0600070205080204" pitchFamily="50" charset="-128"/>
                <a:cs typeface="Arial" panose="020B0604020202020204" pitchFamily="34" charset="0"/>
              </a:endParaRPr>
            </a:p>
          </p:txBody>
        </p:sp>
        <p:pic>
          <p:nvPicPr>
            <p:cNvPr id="16" name="Picture 3" descr="9966f7e5-5eec-4244-9472-0706e4ee6bf4@jpnprd01">
              <a:extLst>
                <a:ext uri="{FF2B5EF4-FFF2-40B4-BE49-F238E27FC236}">
                  <a16:creationId xmlns:a16="http://schemas.microsoft.com/office/drawing/2014/main" id="{68F47494-3B5A-4768-87E0-068A8F76F31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3003" b="74980"/>
            <a:stretch/>
          </p:blipFill>
          <p:spPr bwMode="auto">
            <a:xfrm>
              <a:off x="3547590" y="8325248"/>
              <a:ext cx="2850973" cy="61669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pic>
        <p:nvPicPr>
          <p:cNvPr id="23" name="図 22" descr="QR コード&#10;&#10;自動的に生成された説明">
            <a:extLst>
              <a:ext uri="{FF2B5EF4-FFF2-40B4-BE49-F238E27FC236}">
                <a16:creationId xmlns:a16="http://schemas.microsoft.com/office/drawing/2014/main" id="{A9C5AD00-761C-4351-B641-0471F4A593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2021" y="2992575"/>
            <a:ext cx="1134696" cy="1134696"/>
          </a:xfrm>
          <a:prstGeom prst="rect">
            <a:avLst/>
          </a:prstGeom>
        </p:spPr>
      </p:pic>
      <p:pic>
        <p:nvPicPr>
          <p:cNvPr id="26" name="図 25">
            <a:extLst>
              <a:ext uri="{FF2B5EF4-FFF2-40B4-BE49-F238E27FC236}">
                <a16:creationId xmlns:a16="http://schemas.microsoft.com/office/drawing/2014/main" id="{73DC53C1-EED5-43F9-B6C4-3E9A3089EF5F}"/>
              </a:ext>
            </a:extLst>
          </p:cNvPr>
          <p:cNvPicPr>
            <a:picLocks noChangeAspect="1"/>
          </p:cNvPicPr>
          <p:nvPr/>
        </p:nvPicPr>
        <p:blipFill rotWithShape="1">
          <a:blip r:embed="rId5"/>
          <a:srcRect l="26696" t="32444" r="25850"/>
          <a:stretch/>
        </p:blipFill>
        <p:spPr>
          <a:xfrm>
            <a:off x="1723206" y="5509238"/>
            <a:ext cx="3411587" cy="1848547"/>
          </a:xfrm>
          <a:prstGeom prst="rect">
            <a:avLst/>
          </a:prstGeom>
          <a:ln>
            <a:solidFill>
              <a:schemeClr val="tx1">
                <a:lumMod val="95000"/>
                <a:lumOff val="5000"/>
              </a:schemeClr>
            </a:solidFill>
          </a:ln>
        </p:spPr>
      </p:pic>
      <p:sp>
        <p:nvSpPr>
          <p:cNvPr id="27" name="テキスト ボックス 26">
            <a:extLst>
              <a:ext uri="{FF2B5EF4-FFF2-40B4-BE49-F238E27FC236}">
                <a16:creationId xmlns:a16="http://schemas.microsoft.com/office/drawing/2014/main" id="{79E05F28-06FA-4F9B-9BFD-DA0BFA4BC396}"/>
              </a:ext>
            </a:extLst>
          </p:cNvPr>
          <p:cNvSpPr txBox="1"/>
          <p:nvPr/>
        </p:nvSpPr>
        <p:spPr>
          <a:xfrm>
            <a:off x="-1" y="347335"/>
            <a:ext cx="6858000" cy="954107"/>
          </a:xfrm>
          <a:prstGeom prst="rect">
            <a:avLst/>
          </a:prstGeom>
          <a:noFill/>
        </p:spPr>
        <p:txBody>
          <a:bodyPr wrap="square">
            <a:spAutoFit/>
          </a:bodyPr>
          <a:lstStyle/>
          <a:p>
            <a:pPr algn="ctr"/>
            <a:r>
              <a:rPr lang="ja-JP" altLang="en-US" sz="2800" b="1" dirty="0">
                <a:latin typeface="ＭＳ Ｐゴシック" panose="020B0600070205080204" pitchFamily="50" charset="-128"/>
                <a:ea typeface="ＭＳ Ｐゴシック" panose="020B0600070205080204" pitchFamily="50" charset="-128"/>
              </a:rPr>
              <a:t>オンライン参加（</a:t>
            </a:r>
            <a:r>
              <a:rPr lang="en-US" altLang="ja-JP" sz="2800" b="1" dirty="0">
                <a:latin typeface="ＭＳ Ｐゴシック" panose="020B0600070205080204" pitchFamily="50" charset="-128"/>
                <a:ea typeface="ＭＳ Ｐゴシック" panose="020B0600070205080204" pitchFamily="50" charset="-128"/>
              </a:rPr>
              <a:t>Zoom</a:t>
            </a:r>
            <a:r>
              <a:rPr lang="ja-JP" altLang="en-US" sz="2800" b="1" dirty="0">
                <a:latin typeface="ＭＳ Ｐゴシック" panose="020B0600070205080204" pitchFamily="50" charset="-128"/>
                <a:ea typeface="ＭＳ Ｐゴシック" panose="020B0600070205080204" pitchFamily="50" charset="-128"/>
              </a:rPr>
              <a:t>での参加）</a:t>
            </a:r>
            <a:endParaRPr lang="en-US" altLang="ja-JP" sz="2800" b="1" dirty="0">
              <a:latin typeface="ＭＳ Ｐゴシック" panose="020B0600070205080204" pitchFamily="50" charset="-128"/>
              <a:ea typeface="ＭＳ Ｐゴシック" panose="020B0600070205080204" pitchFamily="50" charset="-128"/>
            </a:endParaRPr>
          </a:p>
          <a:p>
            <a:pPr algn="ctr"/>
            <a:r>
              <a:rPr lang="ja-JP" altLang="en-US" sz="2800" b="1" dirty="0">
                <a:latin typeface="ＭＳ Ｐゴシック" panose="020B0600070205080204" pitchFamily="50" charset="-128"/>
                <a:ea typeface="ＭＳ Ｐゴシック" panose="020B0600070205080204" pitchFamily="50" charset="-128"/>
              </a:rPr>
              <a:t>事前登録・接続方法</a:t>
            </a:r>
            <a:endParaRPr lang="en-US" altLang="ja-JP" sz="28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79497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6150</TotalTime>
  <Words>493</Words>
  <Application>Microsoft Office PowerPoint</Application>
  <PresentationFormat>画面に合わせる (4:3)</PresentationFormat>
  <Paragraphs>47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Candara</vt:lpstr>
      <vt:lpstr>Symbol</vt:lpstr>
      <vt:lpstr>Times New Roman</vt:lpstr>
      <vt:lpstr>ウェーブ</vt:lpstr>
      <vt:lpstr>PowerPoint プレゼンテーション</vt:lpstr>
      <vt:lpstr>PowerPoint プレゼンテーション</vt:lpstr>
    </vt:vector>
  </TitlesOfParts>
  <Company>Johnson &amp; Johnson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Sasaki, Ryoichi [JANJP]</dc:creator>
  <cp:lastModifiedBy>mimura tomohiro</cp:lastModifiedBy>
  <cp:revision>73</cp:revision>
  <cp:lastPrinted>2019-03-28T05:01:59Z</cp:lastPrinted>
  <dcterms:created xsi:type="dcterms:W3CDTF">2017-03-15T01:58:51Z</dcterms:created>
  <dcterms:modified xsi:type="dcterms:W3CDTF">2021-04-22T13:41:29Z</dcterms:modified>
</cp:coreProperties>
</file>