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7" r:id="rId2"/>
  </p:sldIdLst>
  <p:sldSz cx="9601200" cy="12801600" type="A3"/>
  <p:notesSz cx="6735763" cy="9866313"/>
  <p:defaultTextStyle>
    <a:defPPr>
      <a:defRPr lang="ja-JP"/>
    </a:defPPr>
    <a:lvl1pPr marL="0" algn="l" defTabSz="1280160" rtl="0" eaLnBrk="1" latinLnBrk="0" hangingPunct="1">
      <a:defRPr kumimoji="1" sz="2520" kern="1200">
        <a:solidFill>
          <a:schemeClr val="tx1"/>
        </a:solidFill>
        <a:latin typeface="+mn-lt"/>
        <a:ea typeface="+mn-ea"/>
        <a:cs typeface="+mn-cs"/>
      </a:defRPr>
    </a:lvl1pPr>
    <a:lvl2pPr marL="640080" algn="l" defTabSz="1280160" rtl="0" eaLnBrk="1" latinLnBrk="0" hangingPunct="1">
      <a:defRPr kumimoji="1" sz="2520" kern="1200">
        <a:solidFill>
          <a:schemeClr val="tx1"/>
        </a:solidFill>
        <a:latin typeface="+mn-lt"/>
        <a:ea typeface="+mn-ea"/>
        <a:cs typeface="+mn-cs"/>
      </a:defRPr>
    </a:lvl2pPr>
    <a:lvl3pPr marL="1280160" algn="l" defTabSz="1280160" rtl="0" eaLnBrk="1" latinLnBrk="0" hangingPunct="1">
      <a:defRPr kumimoji="1" sz="2520" kern="1200">
        <a:solidFill>
          <a:schemeClr val="tx1"/>
        </a:solidFill>
        <a:latin typeface="+mn-lt"/>
        <a:ea typeface="+mn-ea"/>
        <a:cs typeface="+mn-cs"/>
      </a:defRPr>
    </a:lvl3pPr>
    <a:lvl4pPr marL="1920240" algn="l" defTabSz="1280160" rtl="0" eaLnBrk="1" latinLnBrk="0" hangingPunct="1">
      <a:defRPr kumimoji="1" sz="2520" kern="1200">
        <a:solidFill>
          <a:schemeClr val="tx1"/>
        </a:solidFill>
        <a:latin typeface="+mn-lt"/>
        <a:ea typeface="+mn-ea"/>
        <a:cs typeface="+mn-cs"/>
      </a:defRPr>
    </a:lvl4pPr>
    <a:lvl5pPr marL="2560320" algn="l" defTabSz="1280160" rtl="0" eaLnBrk="1" latinLnBrk="0" hangingPunct="1">
      <a:defRPr kumimoji="1" sz="2520" kern="1200">
        <a:solidFill>
          <a:schemeClr val="tx1"/>
        </a:solidFill>
        <a:latin typeface="+mn-lt"/>
        <a:ea typeface="+mn-ea"/>
        <a:cs typeface="+mn-cs"/>
      </a:defRPr>
    </a:lvl5pPr>
    <a:lvl6pPr marL="3200400" algn="l" defTabSz="1280160" rtl="0" eaLnBrk="1" latinLnBrk="0" hangingPunct="1">
      <a:defRPr kumimoji="1" sz="2520" kern="1200">
        <a:solidFill>
          <a:schemeClr val="tx1"/>
        </a:solidFill>
        <a:latin typeface="+mn-lt"/>
        <a:ea typeface="+mn-ea"/>
        <a:cs typeface="+mn-cs"/>
      </a:defRPr>
    </a:lvl6pPr>
    <a:lvl7pPr marL="3840480" algn="l" defTabSz="1280160" rtl="0" eaLnBrk="1" latinLnBrk="0" hangingPunct="1">
      <a:defRPr kumimoji="1" sz="2520" kern="1200">
        <a:solidFill>
          <a:schemeClr val="tx1"/>
        </a:solidFill>
        <a:latin typeface="+mn-lt"/>
        <a:ea typeface="+mn-ea"/>
        <a:cs typeface="+mn-cs"/>
      </a:defRPr>
    </a:lvl7pPr>
    <a:lvl8pPr marL="4480560" algn="l" defTabSz="1280160" rtl="0" eaLnBrk="1" latinLnBrk="0" hangingPunct="1">
      <a:defRPr kumimoji="1" sz="2520" kern="1200">
        <a:solidFill>
          <a:schemeClr val="tx1"/>
        </a:solidFill>
        <a:latin typeface="+mn-lt"/>
        <a:ea typeface="+mn-ea"/>
        <a:cs typeface="+mn-cs"/>
      </a:defRPr>
    </a:lvl8pPr>
    <a:lvl9pPr marL="5120640" algn="l" defTabSz="1280160" rtl="0" eaLnBrk="1" latinLnBrk="0" hangingPunct="1">
      <a:defRPr kumimoji="1" sz="252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032" userDrawn="1">
          <p15:clr>
            <a:srgbClr val="A4A3A4"/>
          </p15:clr>
        </p15:guide>
        <p15:guide id="2" pos="3024"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39" d="100"/>
          <a:sy n="39" d="100"/>
        </p:scale>
        <p:origin x="2004" y="64"/>
      </p:cViewPr>
      <p:guideLst>
        <p:guide orient="horz" pos="4032"/>
        <p:guide pos="3024"/>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16" name="Rounded Rectangle 15"/>
          <p:cNvSpPr/>
          <p:nvPr/>
        </p:nvSpPr>
        <p:spPr>
          <a:xfrm>
            <a:off x="240030" y="426720"/>
            <a:ext cx="9130741" cy="11265408"/>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528"/>
          </a:p>
        </p:txBody>
      </p:sp>
      <p:grpSp>
        <p:nvGrpSpPr>
          <p:cNvPr id="7" name="Group 9"/>
          <p:cNvGrpSpPr>
            <a:grpSpLocks noChangeAspect="1"/>
          </p:cNvGrpSpPr>
          <p:nvPr/>
        </p:nvGrpSpPr>
        <p:grpSpPr bwMode="hidden">
          <a:xfrm>
            <a:off x="222249" y="9994064"/>
            <a:ext cx="9159545" cy="2485616"/>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sz="3528"/>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sz="3528"/>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sz="3528"/>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sz="3528"/>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sz="3528"/>
            </a:p>
          </p:txBody>
        </p:sp>
      </p:grpSp>
      <p:sp>
        <p:nvSpPr>
          <p:cNvPr id="2" name="Title 1"/>
          <p:cNvSpPr>
            <a:spLocks noGrp="1"/>
          </p:cNvSpPr>
          <p:nvPr>
            <p:ph type="ctrTitle"/>
          </p:nvPr>
        </p:nvSpPr>
        <p:spPr>
          <a:xfrm>
            <a:off x="720090" y="2987041"/>
            <a:ext cx="8161020" cy="3322868"/>
          </a:xfrm>
        </p:spPr>
        <p:txBody>
          <a:bodyPr anchor="b">
            <a:normAutofit/>
          </a:bodyPr>
          <a:lstStyle>
            <a:lvl1pPr>
              <a:defRPr sz="6160">
                <a:solidFill>
                  <a:srgbClr val="FFFFFF"/>
                </a:solidFill>
              </a:defRPr>
            </a:lvl1pPr>
          </a:lstStyle>
          <a:p>
            <a:r>
              <a:rPr lang="ja-JP" altLang="en-US"/>
              <a:t>マスター タイトルの書式設定</a:t>
            </a:r>
            <a:endParaRPr lang="en-US" dirty="0"/>
          </a:p>
        </p:txBody>
      </p:sp>
      <p:sp>
        <p:nvSpPr>
          <p:cNvPr id="3" name="Subtitle 2"/>
          <p:cNvSpPr>
            <a:spLocks noGrp="1"/>
          </p:cNvSpPr>
          <p:nvPr>
            <p:ph type="subTitle" idx="1"/>
          </p:nvPr>
        </p:nvSpPr>
        <p:spPr>
          <a:xfrm>
            <a:off x="1440180" y="6637868"/>
            <a:ext cx="6720840" cy="2749974"/>
          </a:xfrm>
        </p:spPr>
        <p:txBody>
          <a:bodyPr>
            <a:normAutofit/>
          </a:bodyPr>
          <a:lstStyle>
            <a:lvl1pPr marL="0" indent="0" algn="ctr">
              <a:buNone/>
              <a:defRPr sz="2800">
                <a:solidFill>
                  <a:srgbClr val="FFFFFF"/>
                </a:solidFill>
              </a:defRPr>
            </a:lvl1pPr>
            <a:lvl2pPr marL="640080" indent="0" algn="ctr">
              <a:buNone/>
              <a:defRPr>
                <a:solidFill>
                  <a:schemeClr val="tx1">
                    <a:tint val="75000"/>
                  </a:schemeClr>
                </a:solidFill>
              </a:defRPr>
            </a:lvl2pPr>
            <a:lvl3pPr marL="1280160" indent="0" algn="ctr">
              <a:buNone/>
              <a:defRPr>
                <a:solidFill>
                  <a:schemeClr val="tx1">
                    <a:tint val="75000"/>
                  </a:schemeClr>
                </a:solidFill>
              </a:defRPr>
            </a:lvl3pPr>
            <a:lvl4pPr marL="1920240" indent="0" algn="ctr">
              <a:buNone/>
              <a:defRPr>
                <a:solidFill>
                  <a:schemeClr val="tx1">
                    <a:tint val="75000"/>
                  </a:schemeClr>
                </a:solidFill>
              </a:defRPr>
            </a:lvl4pPr>
            <a:lvl5pPr marL="2560320" indent="0" algn="ctr">
              <a:buNone/>
              <a:defRPr>
                <a:solidFill>
                  <a:schemeClr val="tx1">
                    <a:tint val="75000"/>
                  </a:schemeClr>
                </a:solidFill>
              </a:defRPr>
            </a:lvl5pPr>
            <a:lvl6pPr marL="3200400" indent="0" algn="ctr">
              <a:buNone/>
              <a:defRPr>
                <a:solidFill>
                  <a:schemeClr val="tx1">
                    <a:tint val="75000"/>
                  </a:schemeClr>
                </a:solidFill>
              </a:defRPr>
            </a:lvl6pPr>
            <a:lvl7pPr marL="3840480" indent="0" algn="ctr">
              <a:buNone/>
              <a:defRPr>
                <a:solidFill>
                  <a:schemeClr val="tx1">
                    <a:tint val="75000"/>
                  </a:schemeClr>
                </a:solidFill>
              </a:defRPr>
            </a:lvl7pPr>
            <a:lvl8pPr marL="4480560" indent="0" algn="ctr">
              <a:buNone/>
              <a:defRPr>
                <a:solidFill>
                  <a:schemeClr val="tx1">
                    <a:tint val="75000"/>
                  </a:schemeClr>
                </a:solidFill>
              </a:defRPr>
            </a:lvl8pPr>
            <a:lvl9pPr marL="5120640" indent="0" algn="ctr">
              <a:buNone/>
              <a:defRPr>
                <a:solidFill>
                  <a:schemeClr val="tx1">
                    <a:tint val="75000"/>
                  </a:schemeClr>
                </a:solidFill>
              </a:defRPr>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pPr>
              <a:defRPr/>
            </a:pPr>
            <a:endParaRPr lang="ja-JP" altLang="en-US">
              <a:solidFill>
                <a:srgbClr val="F0A22E">
                  <a:shade val="75000"/>
                </a:srgbClr>
              </a:solidFill>
            </a:endParaRPr>
          </a:p>
        </p:txBody>
      </p:sp>
      <p:sp>
        <p:nvSpPr>
          <p:cNvPr id="5" name="Footer Placeholder 4"/>
          <p:cNvSpPr>
            <a:spLocks noGrp="1"/>
          </p:cNvSpPr>
          <p:nvPr>
            <p:ph type="ftr" sz="quarter" idx="11"/>
          </p:nvPr>
        </p:nvSpPr>
        <p:spPr/>
        <p:txBody>
          <a:bodyPr/>
          <a:lstStyle/>
          <a:p>
            <a:pPr>
              <a:defRPr/>
            </a:pPr>
            <a:endParaRPr lang="ja-JP" altLang="en-US">
              <a:solidFill>
                <a:srgbClr val="F0A22E">
                  <a:shade val="75000"/>
                </a:srgbClr>
              </a:solidFill>
            </a:endParaRPr>
          </a:p>
        </p:txBody>
      </p:sp>
      <p:sp>
        <p:nvSpPr>
          <p:cNvPr id="6" name="Slide Number Placeholder 5"/>
          <p:cNvSpPr>
            <a:spLocks noGrp="1"/>
          </p:cNvSpPr>
          <p:nvPr>
            <p:ph type="sldNum" sz="quarter" idx="12"/>
          </p:nvPr>
        </p:nvSpPr>
        <p:spPr/>
        <p:txBody>
          <a:bodyPr/>
          <a:lstStyle/>
          <a:p>
            <a:pPr>
              <a:defRPr/>
            </a:pPr>
            <a:fld id="{CB95774E-96E3-43C3-BB8C-3AF54071EF82}" type="slidenum">
              <a:rPr lang="ja-JP" altLang="en-US" smtClean="0">
                <a:solidFill>
                  <a:srgbClr val="F0A22E">
                    <a:shade val="75000"/>
                  </a:srgbClr>
                </a:solidFill>
              </a:rPr>
              <a:pPr>
                <a:defRPr/>
              </a:pPr>
              <a:t>‹#›</a:t>
            </a:fld>
            <a:endParaRPr lang="ja-JP" altLang="en-US">
              <a:solidFill>
                <a:srgbClr val="F0A22E">
                  <a:shade val="75000"/>
                </a:srgbClr>
              </a:solidFil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pPr>
              <a:defRPr/>
            </a:pPr>
            <a:endParaRPr lang="ja-JP" altLang="en-US">
              <a:solidFill>
                <a:srgbClr val="F0A22E">
                  <a:shade val="75000"/>
                </a:srgbClr>
              </a:solidFill>
            </a:endParaRPr>
          </a:p>
        </p:txBody>
      </p:sp>
      <p:sp>
        <p:nvSpPr>
          <p:cNvPr id="5" name="Footer Placeholder 4"/>
          <p:cNvSpPr>
            <a:spLocks noGrp="1"/>
          </p:cNvSpPr>
          <p:nvPr>
            <p:ph type="ftr" sz="quarter" idx="11"/>
          </p:nvPr>
        </p:nvSpPr>
        <p:spPr/>
        <p:txBody>
          <a:bodyPr/>
          <a:lstStyle/>
          <a:p>
            <a:pPr>
              <a:defRPr/>
            </a:pPr>
            <a:endParaRPr lang="ja-JP" altLang="en-US">
              <a:solidFill>
                <a:srgbClr val="F0A22E">
                  <a:shade val="75000"/>
                </a:srgbClr>
              </a:solidFill>
            </a:endParaRPr>
          </a:p>
        </p:txBody>
      </p:sp>
      <p:sp>
        <p:nvSpPr>
          <p:cNvPr id="6" name="Slide Number Placeholder 5"/>
          <p:cNvSpPr>
            <a:spLocks noGrp="1"/>
          </p:cNvSpPr>
          <p:nvPr>
            <p:ph type="sldNum" sz="quarter" idx="12"/>
          </p:nvPr>
        </p:nvSpPr>
        <p:spPr/>
        <p:txBody>
          <a:bodyPr/>
          <a:lstStyle/>
          <a:p>
            <a:pPr>
              <a:defRPr/>
            </a:pPr>
            <a:fld id="{CF7B3D77-615F-4A87-B014-C9076E312C35}" type="slidenum">
              <a:rPr lang="ja-JP" altLang="en-US" smtClean="0">
                <a:solidFill>
                  <a:srgbClr val="F0A22E">
                    <a:shade val="75000"/>
                  </a:srgbClr>
                </a:solidFill>
              </a:rPr>
              <a:pPr>
                <a:defRPr/>
              </a:pPr>
              <a:t>‹#›</a:t>
            </a:fld>
            <a:endParaRPr lang="ja-JP" altLang="en-US">
              <a:solidFill>
                <a:srgbClr val="F0A22E">
                  <a:shade val="75000"/>
                </a:srgbClr>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10;縦書きテキスト">
    <p:spTree>
      <p:nvGrpSpPr>
        <p:cNvPr id="1" name=""/>
        <p:cNvGrpSpPr/>
        <p:nvPr/>
      </p:nvGrpSpPr>
      <p:grpSpPr>
        <a:xfrm>
          <a:off x="0" y="0"/>
          <a:ext cx="0" cy="0"/>
          <a:chOff x="0" y="0"/>
          <a:chExt cx="0" cy="0"/>
        </a:xfrm>
      </p:grpSpPr>
      <p:sp>
        <p:nvSpPr>
          <p:cNvPr id="21" name="Rounded Rectangle 20"/>
          <p:cNvSpPr/>
          <p:nvPr/>
        </p:nvSpPr>
        <p:spPr bwMode="hidden">
          <a:xfrm>
            <a:off x="240030" y="426720"/>
            <a:ext cx="9130741" cy="2662733"/>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528"/>
          </a:p>
        </p:txBody>
      </p:sp>
      <p:sp>
        <p:nvSpPr>
          <p:cNvPr id="4" name="Date Placeholder 3"/>
          <p:cNvSpPr>
            <a:spLocks noGrp="1"/>
          </p:cNvSpPr>
          <p:nvPr>
            <p:ph type="dt" sz="half" idx="10"/>
          </p:nvPr>
        </p:nvSpPr>
        <p:spPr/>
        <p:txBody>
          <a:bodyPr/>
          <a:lstStyle/>
          <a:p>
            <a:pPr>
              <a:defRPr/>
            </a:pPr>
            <a:endParaRPr lang="ja-JP" altLang="en-US">
              <a:solidFill>
                <a:srgbClr val="F0A22E">
                  <a:shade val="75000"/>
                </a:srgbClr>
              </a:solidFill>
            </a:endParaRPr>
          </a:p>
        </p:txBody>
      </p:sp>
      <p:sp>
        <p:nvSpPr>
          <p:cNvPr id="5" name="Footer Placeholder 4"/>
          <p:cNvSpPr>
            <a:spLocks noGrp="1"/>
          </p:cNvSpPr>
          <p:nvPr>
            <p:ph type="ftr" sz="quarter" idx="11"/>
          </p:nvPr>
        </p:nvSpPr>
        <p:spPr/>
        <p:txBody>
          <a:bodyPr/>
          <a:lstStyle/>
          <a:p>
            <a:pPr>
              <a:defRPr/>
            </a:pPr>
            <a:endParaRPr lang="ja-JP" altLang="en-US">
              <a:solidFill>
                <a:srgbClr val="F0A22E">
                  <a:shade val="75000"/>
                </a:srgbClr>
              </a:solidFill>
            </a:endParaRPr>
          </a:p>
        </p:txBody>
      </p:sp>
      <p:sp>
        <p:nvSpPr>
          <p:cNvPr id="6" name="Slide Number Placeholder 5"/>
          <p:cNvSpPr>
            <a:spLocks noGrp="1"/>
          </p:cNvSpPr>
          <p:nvPr>
            <p:ph type="sldNum" sz="quarter" idx="12"/>
          </p:nvPr>
        </p:nvSpPr>
        <p:spPr/>
        <p:txBody>
          <a:bodyPr/>
          <a:lstStyle/>
          <a:p>
            <a:pPr>
              <a:defRPr/>
            </a:pPr>
            <a:fld id="{CF7B3D77-615F-4A87-B014-C9076E312C35}" type="slidenum">
              <a:rPr lang="ja-JP" altLang="en-US" smtClean="0">
                <a:solidFill>
                  <a:srgbClr val="F0A22E">
                    <a:shade val="75000"/>
                  </a:srgbClr>
                </a:solidFill>
              </a:rPr>
              <a:pPr>
                <a:defRPr/>
              </a:pPr>
              <a:t>‹#›</a:t>
            </a:fld>
            <a:endParaRPr lang="ja-JP" altLang="en-US">
              <a:solidFill>
                <a:srgbClr val="F0A22E">
                  <a:shade val="75000"/>
                </a:srgbClr>
              </a:solidFill>
            </a:endParaRPr>
          </a:p>
        </p:txBody>
      </p:sp>
      <p:grpSp>
        <p:nvGrpSpPr>
          <p:cNvPr id="15" name="Group 14"/>
          <p:cNvGrpSpPr>
            <a:grpSpLocks noChangeAspect="1"/>
          </p:cNvGrpSpPr>
          <p:nvPr/>
        </p:nvGrpSpPr>
        <p:grpSpPr bwMode="hidden">
          <a:xfrm>
            <a:off x="222249" y="1333157"/>
            <a:ext cx="9159545" cy="2485616"/>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sz="3528"/>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sz="3528"/>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sz="3528"/>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sz="3528"/>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sz="3528"/>
            </a:p>
          </p:txBody>
        </p:sp>
      </p:grpSp>
      <p:sp>
        <p:nvSpPr>
          <p:cNvPr id="2" name="Vertical Title 1"/>
          <p:cNvSpPr>
            <a:spLocks noGrp="1"/>
          </p:cNvSpPr>
          <p:nvPr>
            <p:ph type="title" orient="vert"/>
          </p:nvPr>
        </p:nvSpPr>
        <p:spPr>
          <a:xfrm>
            <a:off x="6960870" y="2702562"/>
            <a:ext cx="2160270" cy="8376355"/>
          </a:xfrm>
        </p:spPr>
        <p:txBody>
          <a:bodyPr vert="eaVert" anchor="ctr"/>
          <a:lstStyle>
            <a:lvl1pPr algn="l">
              <a:defRPr>
                <a:solidFill>
                  <a:schemeClr val="tx2"/>
                </a:solidFill>
              </a:defRPr>
            </a:lvl1p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80060" y="2702560"/>
            <a:ext cx="6320790" cy="8376357"/>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pPr>
              <a:defRPr/>
            </a:pPr>
            <a:endParaRPr lang="ja-JP" altLang="en-US">
              <a:solidFill>
                <a:srgbClr val="F0A22E">
                  <a:shade val="75000"/>
                </a:srgbClr>
              </a:solidFill>
            </a:endParaRPr>
          </a:p>
        </p:txBody>
      </p:sp>
      <p:sp>
        <p:nvSpPr>
          <p:cNvPr id="5" name="Footer Placeholder 4"/>
          <p:cNvSpPr>
            <a:spLocks noGrp="1"/>
          </p:cNvSpPr>
          <p:nvPr>
            <p:ph type="ftr" sz="quarter" idx="11"/>
          </p:nvPr>
        </p:nvSpPr>
        <p:spPr/>
        <p:txBody>
          <a:bodyPr/>
          <a:lstStyle/>
          <a:p>
            <a:pPr>
              <a:defRPr/>
            </a:pPr>
            <a:endParaRPr lang="ja-JP" altLang="en-US">
              <a:solidFill>
                <a:srgbClr val="F0A22E">
                  <a:shade val="75000"/>
                </a:srgbClr>
              </a:solidFill>
            </a:endParaRPr>
          </a:p>
        </p:txBody>
      </p:sp>
      <p:sp>
        <p:nvSpPr>
          <p:cNvPr id="6" name="Slide Number Placeholder 5"/>
          <p:cNvSpPr>
            <a:spLocks noGrp="1"/>
          </p:cNvSpPr>
          <p:nvPr>
            <p:ph type="sldNum" sz="quarter" idx="12"/>
          </p:nvPr>
        </p:nvSpPr>
        <p:spPr/>
        <p:txBody>
          <a:bodyPr/>
          <a:lstStyle/>
          <a:p>
            <a:pPr>
              <a:defRPr/>
            </a:pPr>
            <a:fld id="{91EA84D9-F313-424D-B358-8C7B4518EA84}" type="slidenum">
              <a:rPr lang="ja-JP" altLang="en-US" smtClean="0">
                <a:solidFill>
                  <a:srgbClr val="F0A22E">
                    <a:shade val="75000"/>
                  </a:srgbClr>
                </a:solidFill>
              </a:rPr>
              <a:pPr>
                <a:defRPr/>
              </a:pPr>
              <a:t>‹#›</a:t>
            </a:fld>
            <a:endParaRPr lang="ja-JP" altLang="en-US">
              <a:solidFill>
                <a:srgbClr val="F0A22E">
                  <a:shade val="75000"/>
                </a:srgbClr>
              </a:solidFill>
            </a:endParaRPr>
          </a:p>
        </p:txBody>
      </p:sp>
      <p:sp>
        <p:nvSpPr>
          <p:cNvPr id="7" name="Title 6"/>
          <p:cNvSpPr>
            <a:spLocks noGrp="1"/>
          </p:cNvSpPr>
          <p:nvPr>
            <p:ph type="title"/>
          </p:nvPr>
        </p:nvSpPr>
        <p:spPr/>
        <p:txBody>
          <a:bodyPr/>
          <a:lstStyle/>
          <a:p>
            <a:r>
              <a:rPr lang="ja-JP" altLang="en-US"/>
              <a:t>マスター タイトルの書式設定</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spTree>
      <p:nvGrpSpPr>
        <p:cNvPr id="1" name=""/>
        <p:cNvGrpSpPr/>
        <p:nvPr/>
      </p:nvGrpSpPr>
      <p:grpSpPr>
        <a:xfrm>
          <a:off x="0" y="0"/>
          <a:ext cx="0" cy="0"/>
          <a:chOff x="0" y="0"/>
          <a:chExt cx="0" cy="0"/>
        </a:xfrm>
      </p:grpSpPr>
      <p:sp>
        <p:nvSpPr>
          <p:cNvPr id="14" name="Rounded Rectangle 13"/>
          <p:cNvSpPr/>
          <p:nvPr/>
        </p:nvSpPr>
        <p:spPr>
          <a:xfrm>
            <a:off x="240030" y="426720"/>
            <a:ext cx="9130741" cy="8841638"/>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528"/>
          </a:p>
        </p:txBody>
      </p:sp>
      <p:sp>
        <p:nvSpPr>
          <p:cNvPr id="9" name="Freeform 14"/>
          <p:cNvSpPr>
            <a:spLocks/>
          </p:cNvSpPr>
          <p:nvPr/>
        </p:nvSpPr>
        <p:spPr bwMode="hidden">
          <a:xfrm>
            <a:off x="6349811" y="7846705"/>
            <a:ext cx="3020251" cy="1332849"/>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128016" tIns="64008" rIns="128016" bIns="64008" numCol="1" anchor="t" anchorCtr="0" compatLnSpc="1">
            <a:prstTxWarp prst="textNoShape">
              <a:avLst/>
            </a:prstTxWarp>
          </a:bodyPr>
          <a:lstStyle/>
          <a:p>
            <a:endParaRPr lang="en-US" sz="3528"/>
          </a:p>
        </p:txBody>
      </p:sp>
      <p:sp>
        <p:nvSpPr>
          <p:cNvPr id="10" name="Freeform 18"/>
          <p:cNvSpPr>
            <a:spLocks/>
          </p:cNvSpPr>
          <p:nvPr/>
        </p:nvSpPr>
        <p:spPr bwMode="hidden">
          <a:xfrm>
            <a:off x="2750286" y="7607209"/>
            <a:ext cx="5821740" cy="1586924"/>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128016" tIns="64008" rIns="128016" bIns="64008" numCol="1" anchor="t" anchorCtr="0" compatLnSpc="1">
            <a:prstTxWarp prst="textNoShape">
              <a:avLst/>
            </a:prstTxWarp>
          </a:bodyPr>
          <a:lstStyle/>
          <a:p>
            <a:endParaRPr lang="en-US" sz="3528"/>
          </a:p>
        </p:txBody>
      </p:sp>
      <p:sp>
        <p:nvSpPr>
          <p:cNvPr id="11" name="Freeform 22"/>
          <p:cNvSpPr>
            <a:spLocks/>
          </p:cNvSpPr>
          <p:nvPr/>
        </p:nvSpPr>
        <p:spPr bwMode="hidden">
          <a:xfrm>
            <a:off x="2970165" y="7630117"/>
            <a:ext cx="5741379" cy="1445308"/>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128016" tIns="64008" rIns="128016" bIns="64008" numCol="1" anchor="t" anchorCtr="0" compatLnSpc="1">
            <a:prstTxWarp prst="textNoShape">
              <a:avLst/>
            </a:prstTxWarp>
          </a:bodyPr>
          <a:lstStyle/>
          <a:p>
            <a:endParaRPr lang="en-US" sz="3528"/>
          </a:p>
        </p:txBody>
      </p:sp>
      <p:sp>
        <p:nvSpPr>
          <p:cNvPr id="12" name="Freeform 26"/>
          <p:cNvSpPr>
            <a:spLocks/>
          </p:cNvSpPr>
          <p:nvPr/>
        </p:nvSpPr>
        <p:spPr bwMode="hidden">
          <a:xfrm>
            <a:off x="5889964" y="7605126"/>
            <a:ext cx="3473400" cy="1216225"/>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128016" tIns="64008" rIns="128016" bIns="64008" numCol="1" anchor="t" anchorCtr="0" compatLnSpc="1">
            <a:prstTxWarp prst="textNoShape">
              <a:avLst/>
            </a:prstTxWarp>
          </a:bodyPr>
          <a:lstStyle/>
          <a:p>
            <a:endParaRPr lang="en-US" sz="3528"/>
          </a:p>
        </p:txBody>
      </p:sp>
      <p:sp useBgFill="1">
        <p:nvSpPr>
          <p:cNvPr id="13" name="Freeform 10"/>
          <p:cNvSpPr>
            <a:spLocks/>
          </p:cNvSpPr>
          <p:nvPr/>
        </p:nvSpPr>
        <p:spPr bwMode="hidden">
          <a:xfrm>
            <a:off x="222249" y="7575971"/>
            <a:ext cx="9159545" cy="2482431"/>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128016" tIns="64008" rIns="128016" bIns="64008" numCol="1" anchor="t" anchorCtr="0" compatLnSpc="1">
            <a:prstTxWarp prst="textNoShape">
              <a:avLst/>
            </a:prstTxWarp>
          </a:bodyPr>
          <a:lstStyle/>
          <a:p>
            <a:endParaRPr lang="en-US" sz="3528"/>
          </a:p>
        </p:txBody>
      </p:sp>
      <p:sp>
        <p:nvSpPr>
          <p:cNvPr id="2" name="Title 1"/>
          <p:cNvSpPr>
            <a:spLocks noGrp="1"/>
          </p:cNvSpPr>
          <p:nvPr>
            <p:ph type="title"/>
          </p:nvPr>
        </p:nvSpPr>
        <p:spPr>
          <a:xfrm>
            <a:off x="724534" y="4598646"/>
            <a:ext cx="8161020" cy="2844800"/>
          </a:xfrm>
        </p:spPr>
        <p:txBody>
          <a:bodyPr anchor="t">
            <a:normAutofit/>
          </a:bodyPr>
          <a:lstStyle>
            <a:lvl1pPr algn="ctr">
              <a:defRPr sz="616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1435735" y="2683237"/>
            <a:ext cx="6738621" cy="1754295"/>
          </a:xfrm>
        </p:spPr>
        <p:txBody>
          <a:bodyPr anchor="b">
            <a:normAutofit/>
          </a:bodyPr>
          <a:lstStyle>
            <a:lvl1pPr marL="0" indent="0" algn="ctr">
              <a:buNone/>
              <a:defRPr sz="2800">
                <a:solidFill>
                  <a:srgbClr val="FFFFFF"/>
                </a:solidFill>
              </a:defRPr>
            </a:lvl1pPr>
            <a:lvl2pPr marL="640080" indent="0">
              <a:buNone/>
              <a:defRPr sz="2520">
                <a:solidFill>
                  <a:schemeClr val="tx1">
                    <a:tint val="75000"/>
                  </a:schemeClr>
                </a:solidFill>
              </a:defRPr>
            </a:lvl2pPr>
            <a:lvl3pPr marL="1280160" indent="0">
              <a:buNone/>
              <a:defRPr sz="2240">
                <a:solidFill>
                  <a:schemeClr val="tx1">
                    <a:tint val="75000"/>
                  </a:schemeClr>
                </a:solidFill>
              </a:defRPr>
            </a:lvl3pPr>
            <a:lvl4pPr marL="1920240" indent="0">
              <a:buNone/>
              <a:defRPr sz="1960">
                <a:solidFill>
                  <a:schemeClr val="tx1">
                    <a:tint val="75000"/>
                  </a:schemeClr>
                </a:solidFill>
              </a:defRPr>
            </a:lvl4pPr>
            <a:lvl5pPr marL="2560320" indent="0">
              <a:buNone/>
              <a:defRPr sz="1960">
                <a:solidFill>
                  <a:schemeClr val="tx1">
                    <a:tint val="75000"/>
                  </a:schemeClr>
                </a:solidFill>
              </a:defRPr>
            </a:lvl5pPr>
            <a:lvl6pPr marL="3200400" indent="0">
              <a:buNone/>
              <a:defRPr sz="1960">
                <a:solidFill>
                  <a:schemeClr val="tx1">
                    <a:tint val="75000"/>
                  </a:schemeClr>
                </a:solidFill>
              </a:defRPr>
            </a:lvl6pPr>
            <a:lvl7pPr marL="3840480" indent="0">
              <a:buNone/>
              <a:defRPr sz="1960">
                <a:solidFill>
                  <a:schemeClr val="tx1">
                    <a:tint val="75000"/>
                  </a:schemeClr>
                </a:solidFill>
              </a:defRPr>
            </a:lvl7pPr>
            <a:lvl8pPr marL="4480560" indent="0">
              <a:buNone/>
              <a:defRPr sz="1960">
                <a:solidFill>
                  <a:schemeClr val="tx1">
                    <a:tint val="75000"/>
                  </a:schemeClr>
                </a:solidFill>
              </a:defRPr>
            </a:lvl8pPr>
            <a:lvl9pPr marL="5120640" indent="0">
              <a:buNone/>
              <a:defRPr sz="196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pPr>
              <a:defRPr/>
            </a:pPr>
            <a:endParaRPr lang="ja-JP" altLang="en-US">
              <a:solidFill>
                <a:srgbClr val="F0A22E">
                  <a:shade val="75000"/>
                </a:srgbClr>
              </a:solidFill>
            </a:endParaRPr>
          </a:p>
        </p:txBody>
      </p:sp>
      <p:sp>
        <p:nvSpPr>
          <p:cNvPr id="5" name="Footer Placeholder 4"/>
          <p:cNvSpPr>
            <a:spLocks noGrp="1"/>
          </p:cNvSpPr>
          <p:nvPr>
            <p:ph type="ftr" sz="quarter" idx="11"/>
          </p:nvPr>
        </p:nvSpPr>
        <p:spPr/>
        <p:txBody>
          <a:bodyPr/>
          <a:lstStyle/>
          <a:p>
            <a:pPr>
              <a:defRPr/>
            </a:pPr>
            <a:endParaRPr lang="ja-JP" altLang="en-US">
              <a:solidFill>
                <a:srgbClr val="F0A22E">
                  <a:shade val="75000"/>
                </a:srgbClr>
              </a:solidFill>
            </a:endParaRPr>
          </a:p>
        </p:txBody>
      </p:sp>
      <p:sp>
        <p:nvSpPr>
          <p:cNvPr id="6" name="Slide Number Placeholder 5"/>
          <p:cNvSpPr>
            <a:spLocks noGrp="1"/>
          </p:cNvSpPr>
          <p:nvPr>
            <p:ph type="sldNum" sz="quarter" idx="12"/>
          </p:nvPr>
        </p:nvSpPr>
        <p:spPr/>
        <p:txBody>
          <a:bodyPr/>
          <a:lstStyle/>
          <a:p>
            <a:pPr>
              <a:defRPr/>
            </a:pPr>
            <a:fld id="{F185E565-7305-424D-9E89-A0A24BA8BFCC}" type="slidenum">
              <a:rPr lang="ja-JP" altLang="en-US" smtClean="0">
                <a:solidFill>
                  <a:srgbClr val="F0A22E">
                    <a:shade val="75000"/>
                  </a:srgbClr>
                </a:solidFill>
              </a:rPr>
              <a:pPr>
                <a:defRPr/>
              </a:pPr>
              <a:t>‹#›</a:t>
            </a:fld>
            <a:endParaRPr lang="ja-JP" altLang="en-US">
              <a:solidFill>
                <a:srgbClr val="F0A22E">
                  <a:shade val="75000"/>
                </a:srgbClr>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5" name="Date Placeholder 4"/>
          <p:cNvSpPr>
            <a:spLocks noGrp="1"/>
          </p:cNvSpPr>
          <p:nvPr>
            <p:ph type="dt" sz="half" idx="10"/>
          </p:nvPr>
        </p:nvSpPr>
        <p:spPr/>
        <p:txBody>
          <a:bodyPr/>
          <a:lstStyle/>
          <a:p>
            <a:pPr>
              <a:defRPr/>
            </a:pPr>
            <a:endParaRPr lang="ja-JP" altLang="en-US">
              <a:solidFill>
                <a:srgbClr val="F0A22E">
                  <a:shade val="75000"/>
                </a:srgbClr>
              </a:solidFill>
            </a:endParaRPr>
          </a:p>
        </p:txBody>
      </p:sp>
      <p:sp>
        <p:nvSpPr>
          <p:cNvPr id="6" name="Footer Placeholder 5"/>
          <p:cNvSpPr>
            <a:spLocks noGrp="1"/>
          </p:cNvSpPr>
          <p:nvPr>
            <p:ph type="ftr" sz="quarter" idx="11"/>
          </p:nvPr>
        </p:nvSpPr>
        <p:spPr/>
        <p:txBody>
          <a:bodyPr/>
          <a:lstStyle/>
          <a:p>
            <a:pPr>
              <a:defRPr/>
            </a:pPr>
            <a:endParaRPr lang="ja-JP" altLang="en-US">
              <a:solidFill>
                <a:srgbClr val="F0A22E">
                  <a:shade val="75000"/>
                </a:srgbClr>
              </a:solidFill>
            </a:endParaRPr>
          </a:p>
        </p:txBody>
      </p:sp>
      <p:sp>
        <p:nvSpPr>
          <p:cNvPr id="7" name="Slide Number Placeholder 6"/>
          <p:cNvSpPr>
            <a:spLocks noGrp="1"/>
          </p:cNvSpPr>
          <p:nvPr>
            <p:ph type="sldNum" sz="quarter" idx="12"/>
          </p:nvPr>
        </p:nvSpPr>
        <p:spPr/>
        <p:txBody>
          <a:bodyPr/>
          <a:lstStyle/>
          <a:p>
            <a:pPr>
              <a:defRPr/>
            </a:pPr>
            <a:fld id="{39159F5E-C8EC-4FCA-9F9B-88FEFA1B2E2E}" type="slidenum">
              <a:rPr lang="ja-JP" altLang="en-US" smtClean="0">
                <a:solidFill>
                  <a:srgbClr val="F0A22E">
                    <a:shade val="75000"/>
                  </a:srgbClr>
                </a:solidFill>
              </a:rPr>
              <a:pPr>
                <a:defRPr/>
              </a:pPr>
              <a:t>‹#›</a:t>
            </a:fld>
            <a:endParaRPr lang="ja-JP" altLang="en-US">
              <a:solidFill>
                <a:srgbClr val="F0A22E">
                  <a:shade val="75000"/>
                </a:srgbClr>
              </a:solidFill>
            </a:endParaRPr>
          </a:p>
        </p:txBody>
      </p:sp>
      <p:sp>
        <p:nvSpPr>
          <p:cNvPr id="9" name="Content Placeholder 8"/>
          <p:cNvSpPr>
            <a:spLocks noGrp="1"/>
          </p:cNvSpPr>
          <p:nvPr>
            <p:ph sz="quarter" idx="13"/>
          </p:nvPr>
        </p:nvSpPr>
        <p:spPr>
          <a:xfrm>
            <a:off x="710487" y="5001158"/>
            <a:ext cx="4013302" cy="64349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11" name="Content Placeholder 10"/>
          <p:cNvSpPr>
            <a:spLocks noGrp="1"/>
          </p:cNvSpPr>
          <p:nvPr>
            <p:ph sz="quarter" idx="14"/>
          </p:nvPr>
        </p:nvSpPr>
        <p:spPr>
          <a:xfrm>
            <a:off x="4877409" y="5001158"/>
            <a:ext cx="4013302" cy="64349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ja-JP" altLang="en-US"/>
              <a:t>マスター タイトルの書式設定</a:t>
            </a:r>
            <a:endParaRPr lang="en-US"/>
          </a:p>
        </p:txBody>
      </p:sp>
      <p:sp>
        <p:nvSpPr>
          <p:cNvPr id="3" name="Text Placeholder 2"/>
          <p:cNvSpPr>
            <a:spLocks noGrp="1"/>
          </p:cNvSpPr>
          <p:nvPr>
            <p:ph type="body" idx="1"/>
          </p:nvPr>
        </p:nvSpPr>
        <p:spPr>
          <a:xfrm>
            <a:off x="710489" y="4999147"/>
            <a:ext cx="4013302" cy="1194222"/>
          </a:xfrm>
        </p:spPr>
        <p:txBody>
          <a:bodyPr anchor="ctr"/>
          <a:lstStyle>
            <a:lvl1pPr marL="0" indent="0" algn="ctr">
              <a:buNone/>
              <a:defRPr sz="3360" b="0">
                <a:solidFill>
                  <a:schemeClr val="tx2"/>
                </a:solidFill>
                <a:latin typeface="+mj-lt"/>
              </a:defRPr>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a:t>マスター テキストの書式設定</a:t>
            </a:r>
          </a:p>
        </p:txBody>
      </p:sp>
      <p:sp>
        <p:nvSpPr>
          <p:cNvPr id="4" name="Content Placeholder 3"/>
          <p:cNvSpPr>
            <a:spLocks noGrp="1"/>
          </p:cNvSpPr>
          <p:nvPr>
            <p:ph sz="half" idx="2"/>
          </p:nvPr>
        </p:nvSpPr>
        <p:spPr>
          <a:xfrm>
            <a:off x="711201" y="6400802"/>
            <a:ext cx="4011057" cy="5034704"/>
          </a:xfrm>
        </p:spPr>
        <p:txBody>
          <a:bodyPr/>
          <a:lstStyle>
            <a:lvl1pPr>
              <a:defRPr sz="2800"/>
            </a:lvl1pPr>
            <a:lvl2pPr>
              <a:defRPr sz="2520"/>
            </a:lvl2pPr>
            <a:lvl3pPr>
              <a:defRPr sz="2240"/>
            </a:lvl3pPr>
            <a:lvl4pPr>
              <a:defRPr sz="1960"/>
            </a:lvl4pPr>
            <a:lvl5pPr>
              <a:defRPr sz="1960"/>
            </a:lvl5pPr>
            <a:lvl6pPr>
              <a:defRPr sz="2240"/>
            </a:lvl6pPr>
            <a:lvl7pPr>
              <a:defRPr sz="2240"/>
            </a:lvl7pPr>
            <a:lvl8pPr>
              <a:defRPr sz="2240"/>
            </a:lvl8pPr>
            <a:lvl9pPr>
              <a:defRPr sz="224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880610" y="4999144"/>
            <a:ext cx="4013302" cy="1194222"/>
          </a:xfrm>
        </p:spPr>
        <p:txBody>
          <a:bodyPr anchor="ctr"/>
          <a:lstStyle>
            <a:lvl1pPr marL="0" indent="0" algn="ctr">
              <a:buNone/>
              <a:defRPr sz="3360" b="0" i="0">
                <a:solidFill>
                  <a:schemeClr val="tx2"/>
                </a:solidFill>
                <a:latin typeface="+mj-lt"/>
              </a:defRPr>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a:t>マスター テキストの書式設定</a:t>
            </a:r>
          </a:p>
        </p:txBody>
      </p:sp>
      <p:sp>
        <p:nvSpPr>
          <p:cNvPr id="6" name="Content Placeholder 5"/>
          <p:cNvSpPr>
            <a:spLocks noGrp="1"/>
          </p:cNvSpPr>
          <p:nvPr>
            <p:ph sz="quarter" idx="4"/>
          </p:nvPr>
        </p:nvSpPr>
        <p:spPr>
          <a:xfrm>
            <a:off x="4877276" y="6400802"/>
            <a:ext cx="4013302" cy="5034704"/>
          </a:xfrm>
        </p:spPr>
        <p:txBody>
          <a:bodyPr/>
          <a:lstStyle>
            <a:lvl1pPr>
              <a:defRPr sz="2800"/>
            </a:lvl1pPr>
            <a:lvl2pPr>
              <a:defRPr sz="2520"/>
            </a:lvl2pPr>
            <a:lvl3pPr>
              <a:defRPr sz="2240"/>
            </a:lvl3pPr>
            <a:lvl4pPr>
              <a:defRPr sz="1960"/>
            </a:lvl4pPr>
            <a:lvl5pPr>
              <a:defRPr sz="1960"/>
            </a:lvl5pPr>
            <a:lvl6pPr>
              <a:defRPr sz="2240"/>
            </a:lvl6pPr>
            <a:lvl7pPr>
              <a:defRPr sz="2240"/>
            </a:lvl7pPr>
            <a:lvl8pPr>
              <a:defRPr sz="2240"/>
            </a:lvl8pPr>
            <a:lvl9pPr>
              <a:defRPr sz="224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pPr>
              <a:defRPr/>
            </a:pPr>
            <a:endParaRPr lang="ja-JP" altLang="en-US">
              <a:solidFill>
                <a:srgbClr val="F0A22E">
                  <a:shade val="75000"/>
                </a:srgbClr>
              </a:solidFill>
            </a:endParaRPr>
          </a:p>
        </p:txBody>
      </p:sp>
      <p:sp>
        <p:nvSpPr>
          <p:cNvPr id="8" name="Footer Placeholder 7"/>
          <p:cNvSpPr>
            <a:spLocks noGrp="1"/>
          </p:cNvSpPr>
          <p:nvPr>
            <p:ph type="ftr" sz="quarter" idx="11"/>
          </p:nvPr>
        </p:nvSpPr>
        <p:spPr/>
        <p:txBody>
          <a:bodyPr/>
          <a:lstStyle/>
          <a:p>
            <a:pPr>
              <a:defRPr/>
            </a:pPr>
            <a:endParaRPr lang="ja-JP" altLang="en-US">
              <a:solidFill>
                <a:srgbClr val="F0A22E">
                  <a:shade val="75000"/>
                </a:srgbClr>
              </a:solidFill>
            </a:endParaRPr>
          </a:p>
        </p:txBody>
      </p:sp>
      <p:sp>
        <p:nvSpPr>
          <p:cNvPr id="9" name="Slide Number Placeholder 8"/>
          <p:cNvSpPr>
            <a:spLocks noGrp="1"/>
          </p:cNvSpPr>
          <p:nvPr>
            <p:ph type="sldNum" sz="quarter" idx="12"/>
          </p:nvPr>
        </p:nvSpPr>
        <p:spPr/>
        <p:txBody>
          <a:bodyPr/>
          <a:lstStyle/>
          <a:p>
            <a:pPr>
              <a:defRPr/>
            </a:pPr>
            <a:fld id="{DA08BCE9-5C27-497A-8FF0-8D6A2C80398C}" type="slidenum">
              <a:rPr lang="ja-JP" altLang="en-US" smtClean="0">
                <a:solidFill>
                  <a:srgbClr val="F0A22E">
                    <a:shade val="75000"/>
                  </a:srgbClr>
                </a:solidFill>
              </a:rPr>
              <a:pPr>
                <a:defRPr/>
              </a:pPr>
              <a:t>‹#›</a:t>
            </a:fld>
            <a:endParaRPr lang="ja-JP" altLang="en-US">
              <a:solidFill>
                <a:srgbClr val="F0A22E">
                  <a:shade val="75000"/>
                </a:srgbClr>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Date Placeholder 2"/>
          <p:cNvSpPr>
            <a:spLocks noGrp="1"/>
          </p:cNvSpPr>
          <p:nvPr>
            <p:ph type="dt" sz="half" idx="10"/>
          </p:nvPr>
        </p:nvSpPr>
        <p:spPr/>
        <p:txBody>
          <a:bodyPr/>
          <a:lstStyle/>
          <a:p>
            <a:pPr>
              <a:defRPr/>
            </a:pPr>
            <a:endParaRPr lang="ja-JP" altLang="en-US">
              <a:solidFill>
                <a:srgbClr val="F0A22E">
                  <a:shade val="75000"/>
                </a:srgbClr>
              </a:solidFill>
            </a:endParaRPr>
          </a:p>
        </p:txBody>
      </p:sp>
      <p:sp>
        <p:nvSpPr>
          <p:cNvPr id="4" name="Footer Placeholder 3"/>
          <p:cNvSpPr>
            <a:spLocks noGrp="1"/>
          </p:cNvSpPr>
          <p:nvPr>
            <p:ph type="ftr" sz="quarter" idx="11"/>
          </p:nvPr>
        </p:nvSpPr>
        <p:spPr/>
        <p:txBody>
          <a:bodyPr/>
          <a:lstStyle/>
          <a:p>
            <a:pPr>
              <a:defRPr/>
            </a:pPr>
            <a:endParaRPr lang="ja-JP" altLang="en-US">
              <a:solidFill>
                <a:srgbClr val="F0A22E">
                  <a:shade val="75000"/>
                </a:srgbClr>
              </a:solidFill>
            </a:endParaRPr>
          </a:p>
        </p:txBody>
      </p:sp>
      <p:sp>
        <p:nvSpPr>
          <p:cNvPr id="5" name="Slide Number Placeholder 4"/>
          <p:cNvSpPr>
            <a:spLocks noGrp="1"/>
          </p:cNvSpPr>
          <p:nvPr>
            <p:ph type="sldNum" sz="quarter" idx="12"/>
          </p:nvPr>
        </p:nvSpPr>
        <p:spPr/>
        <p:txBody>
          <a:bodyPr/>
          <a:lstStyle/>
          <a:p>
            <a:pPr>
              <a:defRPr/>
            </a:pPr>
            <a:fld id="{B262E565-215F-433E-8BDE-B698A62FFBC5}" type="slidenum">
              <a:rPr lang="ja-JP" altLang="en-US" smtClean="0">
                <a:solidFill>
                  <a:srgbClr val="F0A22E">
                    <a:shade val="75000"/>
                  </a:srgbClr>
                </a:solidFill>
              </a:rPr>
              <a:pPr>
                <a:defRPr/>
              </a:pPr>
              <a:t>‹#›</a:t>
            </a:fld>
            <a:endParaRPr lang="ja-JP" altLang="en-US">
              <a:solidFill>
                <a:srgbClr val="F0A22E">
                  <a:shade val="75000"/>
                </a:srgbClr>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12" name="Rounded Rectangle 11"/>
          <p:cNvSpPr/>
          <p:nvPr/>
        </p:nvSpPr>
        <p:spPr>
          <a:xfrm>
            <a:off x="240030" y="426720"/>
            <a:ext cx="9130741" cy="2662733"/>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528"/>
          </a:p>
        </p:txBody>
      </p:sp>
      <p:grpSp>
        <p:nvGrpSpPr>
          <p:cNvPr id="6" name="Group 5"/>
          <p:cNvGrpSpPr>
            <a:grpSpLocks noChangeAspect="1"/>
          </p:cNvGrpSpPr>
          <p:nvPr/>
        </p:nvGrpSpPr>
        <p:grpSpPr bwMode="hidden">
          <a:xfrm>
            <a:off x="222249" y="1333158"/>
            <a:ext cx="9159545" cy="2482431"/>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sz="3528"/>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sz="3528"/>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sz="3528"/>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sz="3528"/>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sz="3528"/>
            </a:p>
          </p:txBody>
        </p:sp>
      </p:grpSp>
      <p:sp>
        <p:nvSpPr>
          <p:cNvPr id="2" name="Date Placeholder 1"/>
          <p:cNvSpPr>
            <a:spLocks noGrp="1"/>
          </p:cNvSpPr>
          <p:nvPr>
            <p:ph type="dt" sz="half" idx="10"/>
          </p:nvPr>
        </p:nvSpPr>
        <p:spPr/>
        <p:txBody>
          <a:bodyPr/>
          <a:lstStyle/>
          <a:p>
            <a:pPr>
              <a:defRPr/>
            </a:pPr>
            <a:endParaRPr lang="ja-JP" altLang="en-US">
              <a:solidFill>
                <a:srgbClr val="F0A22E">
                  <a:shade val="75000"/>
                </a:srgbClr>
              </a:solidFill>
            </a:endParaRPr>
          </a:p>
        </p:txBody>
      </p:sp>
      <p:sp>
        <p:nvSpPr>
          <p:cNvPr id="3" name="Footer Placeholder 2"/>
          <p:cNvSpPr>
            <a:spLocks noGrp="1"/>
          </p:cNvSpPr>
          <p:nvPr>
            <p:ph type="ftr" sz="quarter" idx="11"/>
          </p:nvPr>
        </p:nvSpPr>
        <p:spPr/>
        <p:txBody>
          <a:bodyPr/>
          <a:lstStyle/>
          <a:p>
            <a:pPr>
              <a:defRPr/>
            </a:pPr>
            <a:endParaRPr lang="ja-JP" altLang="en-US">
              <a:solidFill>
                <a:srgbClr val="F0A22E">
                  <a:shade val="75000"/>
                </a:srgbClr>
              </a:solidFill>
            </a:endParaRPr>
          </a:p>
        </p:txBody>
      </p:sp>
      <p:sp>
        <p:nvSpPr>
          <p:cNvPr id="4" name="Slide Number Placeholder 3"/>
          <p:cNvSpPr>
            <a:spLocks noGrp="1"/>
          </p:cNvSpPr>
          <p:nvPr>
            <p:ph type="sldNum" sz="quarter" idx="12"/>
          </p:nvPr>
        </p:nvSpPr>
        <p:spPr/>
        <p:txBody>
          <a:bodyPr/>
          <a:lstStyle/>
          <a:p>
            <a:pPr>
              <a:defRPr/>
            </a:pPr>
            <a:fld id="{E38D046C-9DEB-44DE-B88D-5663B0E40E7C}" type="slidenum">
              <a:rPr lang="ja-JP" altLang="en-US" smtClean="0">
                <a:solidFill>
                  <a:srgbClr val="F0A22E">
                    <a:shade val="75000"/>
                  </a:srgbClr>
                </a:solidFill>
              </a:rPr>
              <a:pPr>
                <a:defRPr/>
              </a:pPr>
              <a:t>‹#›</a:t>
            </a:fld>
            <a:endParaRPr lang="ja-JP" altLang="en-US">
              <a:solidFill>
                <a:srgbClr val="F0A22E">
                  <a:shade val="75000"/>
                </a:srgbClr>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10;コンテンツ">
    <p:spTree>
      <p:nvGrpSpPr>
        <p:cNvPr id="1" name=""/>
        <p:cNvGrpSpPr/>
        <p:nvPr/>
      </p:nvGrpSpPr>
      <p:grpSpPr>
        <a:xfrm>
          <a:off x="0" y="0"/>
          <a:ext cx="0" cy="0"/>
          <a:chOff x="0" y="0"/>
          <a:chExt cx="0" cy="0"/>
        </a:xfrm>
      </p:grpSpPr>
      <p:sp>
        <p:nvSpPr>
          <p:cNvPr id="15" name="Rounded Rectangle 14"/>
          <p:cNvSpPr/>
          <p:nvPr/>
        </p:nvSpPr>
        <p:spPr>
          <a:xfrm>
            <a:off x="240030" y="426720"/>
            <a:ext cx="9130741" cy="2662733"/>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528"/>
          </a:p>
        </p:txBody>
      </p:sp>
      <p:sp>
        <p:nvSpPr>
          <p:cNvPr id="5" name="Date Placeholder 4"/>
          <p:cNvSpPr>
            <a:spLocks noGrp="1"/>
          </p:cNvSpPr>
          <p:nvPr>
            <p:ph type="dt" sz="half" idx="10"/>
          </p:nvPr>
        </p:nvSpPr>
        <p:spPr/>
        <p:txBody>
          <a:bodyPr/>
          <a:lstStyle/>
          <a:p>
            <a:pPr>
              <a:defRPr/>
            </a:pPr>
            <a:endParaRPr lang="ja-JP" altLang="en-US">
              <a:solidFill>
                <a:srgbClr val="F0A22E">
                  <a:shade val="75000"/>
                </a:srgbClr>
              </a:solidFill>
            </a:endParaRPr>
          </a:p>
        </p:txBody>
      </p:sp>
      <p:sp>
        <p:nvSpPr>
          <p:cNvPr id="6" name="Footer Placeholder 5"/>
          <p:cNvSpPr>
            <a:spLocks noGrp="1"/>
          </p:cNvSpPr>
          <p:nvPr>
            <p:ph type="ftr" sz="quarter" idx="11"/>
          </p:nvPr>
        </p:nvSpPr>
        <p:spPr/>
        <p:txBody>
          <a:bodyPr/>
          <a:lstStyle/>
          <a:p>
            <a:pPr>
              <a:defRPr/>
            </a:pPr>
            <a:endParaRPr lang="ja-JP" altLang="en-US">
              <a:solidFill>
                <a:srgbClr val="F0A22E">
                  <a:shade val="75000"/>
                </a:srgbClr>
              </a:solidFill>
            </a:endParaRPr>
          </a:p>
        </p:txBody>
      </p:sp>
      <p:sp>
        <p:nvSpPr>
          <p:cNvPr id="7" name="Slide Number Placeholder 6"/>
          <p:cNvSpPr>
            <a:spLocks noGrp="1"/>
          </p:cNvSpPr>
          <p:nvPr>
            <p:ph type="sldNum" sz="quarter" idx="12"/>
          </p:nvPr>
        </p:nvSpPr>
        <p:spPr/>
        <p:txBody>
          <a:bodyPr/>
          <a:lstStyle/>
          <a:p>
            <a:pPr>
              <a:defRPr/>
            </a:pPr>
            <a:fld id="{CF7B3D77-615F-4A87-B014-C9076E312C35}" type="slidenum">
              <a:rPr lang="ja-JP" altLang="en-US" smtClean="0">
                <a:solidFill>
                  <a:srgbClr val="F0A22E">
                    <a:shade val="75000"/>
                  </a:srgbClr>
                </a:solidFill>
              </a:rPr>
              <a:pPr>
                <a:defRPr/>
              </a:pPr>
              <a:t>‹#›</a:t>
            </a:fld>
            <a:endParaRPr lang="ja-JP" altLang="en-US">
              <a:solidFill>
                <a:srgbClr val="F0A22E">
                  <a:shade val="75000"/>
                </a:srgbClr>
              </a:solidFill>
            </a:endParaRPr>
          </a:p>
        </p:txBody>
      </p:sp>
      <p:sp>
        <p:nvSpPr>
          <p:cNvPr id="4" name="Text Placeholder 3"/>
          <p:cNvSpPr>
            <a:spLocks noGrp="1"/>
          </p:cNvSpPr>
          <p:nvPr>
            <p:ph type="body" sz="half" idx="2"/>
          </p:nvPr>
        </p:nvSpPr>
        <p:spPr>
          <a:xfrm>
            <a:off x="960120" y="6685282"/>
            <a:ext cx="3520440" cy="3556001"/>
          </a:xfrm>
        </p:spPr>
        <p:txBody>
          <a:bodyPr anchor="t">
            <a:normAutofit/>
          </a:bodyPr>
          <a:lstStyle>
            <a:lvl1pPr marL="0" indent="0">
              <a:spcBef>
                <a:spcPts val="0"/>
              </a:spcBef>
              <a:spcAft>
                <a:spcPts val="840"/>
              </a:spcAft>
              <a:buNone/>
              <a:defRPr sz="2520">
                <a:solidFill>
                  <a:schemeClr val="tx2"/>
                </a:solidFill>
              </a:defRPr>
            </a:lvl1pPr>
            <a:lvl2pPr marL="640080" indent="0">
              <a:buNone/>
              <a:defRPr sz="1680"/>
            </a:lvl2pPr>
            <a:lvl3pPr marL="1280160" indent="0">
              <a:buNone/>
              <a:defRPr sz="1400"/>
            </a:lvl3pPr>
            <a:lvl4pPr marL="1920240" indent="0">
              <a:buNone/>
              <a:defRPr sz="1260"/>
            </a:lvl4pPr>
            <a:lvl5pPr marL="2560320" indent="0">
              <a:buNone/>
              <a:defRPr sz="1260"/>
            </a:lvl5pPr>
            <a:lvl6pPr marL="3200400" indent="0">
              <a:buNone/>
              <a:defRPr sz="1260"/>
            </a:lvl6pPr>
            <a:lvl7pPr marL="3840480" indent="0">
              <a:buNone/>
              <a:defRPr sz="1260"/>
            </a:lvl7pPr>
            <a:lvl8pPr marL="4480560" indent="0">
              <a:buNone/>
              <a:defRPr sz="1260"/>
            </a:lvl8pPr>
            <a:lvl9pPr marL="5120640" indent="0">
              <a:buNone/>
              <a:defRPr sz="1260"/>
            </a:lvl9pPr>
          </a:lstStyle>
          <a:p>
            <a:pPr lvl="0"/>
            <a:r>
              <a:rPr lang="ja-JP" altLang="en-US"/>
              <a:t>マスター テキストの書式設定</a:t>
            </a:r>
          </a:p>
        </p:txBody>
      </p:sp>
      <p:grpSp>
        <p:nvGrpSpPr>
          <p:cNvPr id="2" name="Group 23"/>
          <p:cNvGrpSpPr>
            <a:grpSpLocks noChangeAspect="1"/>
          </p:cNvGrpSpPr>
          <p:nvPr/>
        </p:nvGrpSpPr>
        <p:grpSpPr bwMode="hidden">
          <a:xfrm>
            <a:off x="222249" y="1333157"/>
            <a:ext cx="9159545" cy="2485616"/>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sz="3528"/>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sz="3528"/>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sz="3528"/>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sz="3528"/>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sz="3528"/>
            </a:p>
          </p:txBody>
        </p:sp>
      </p:grpSp>
      <p:sp>
        <p:nvSpPr>
          <p:cNvPr id="22" name="Title 21"/>
          <p:cNvSpPr>
            <a:spLocks noGrp="1"/>
          </p:cNvSpPr>
          <p:nvPr>
            <p:ph type="title"/>
          </p:nvPr>
        </p:nvSpPr>
        <p:spPr>
          <a:xfrm>
            <a:off x="960120" y="4267200"/>
            <a:ext cx="3520440" cy="2338426"/>
          </a:xfrm>
        </p:spPr>
        <p:txBody>
          <a:bodyPr anchor="b">
            <a:noAutofit/>
          </a:bodyPr>
          <a:lstStyle>
            <a:lvl1pPr algn="l">
              <a:defRPr sz="4480">
                <a:solidFill>
                  <a:schemeClr val="tx2"/>
                </a:solidFill>
              </a:defRPr>
            </a:lvl1pPr>
          </a:lstStyle>
          <a:p>
            <a:r>
              <a:rPr lang="ja-JP" altLang="en-US"/>
              <a:t>マスター タイトルの書式設定</a:t>
            </a:r>
            <a:endParaRPr lang="en-US" dirty="0"/>
          </a:p>
        </p:txBody>
      </p:sp>
      <p:sp>
        <p:nvSpPr>
          <p:cNvPr id="3" name="Content Placeholder 2"/>
          <p:cNvSpPr>
            <a:spLocks noGrp="1"/>
          </p:cNvSpPr>
          <p:nvPr>
            <p:ph idx="1"/>
          </p:nvPr>
        </p:nvSpPr>
        <p:spPr>
          <a:xfrm>
            <a:off x="4884561" y="3413760"/>
            <a:ext cx="4099280" cy="7112000"/>
          </a:xfrm>
        </p:spPr>
        <p:txBody>
          <a:bodyPr anchor="ctr"/>
          <a:lstStyle>
            <a:lvl1pPr>
              <a:buClr>
                <a:schemeClr val="bg1"/>
              </a:buClr>
              <a:defRPr sz="3080">
                <a:solidFill>
                  <a:schemeClr val="tx2"/>
                </a:solidFill>
              </a:defRPr>
            </a:lvl1pPr>
            <a:lvl2pPr>
              <a:buClr>
                <a:schemeClr val="bg1"/>
              </a:buClr>
              <a:defRPr sz="2800">
                <a:solidFill>
                  <a:schemeClr val="tx2"/>
                </a:solidFill>
              </a:defRPr>
            </a:lvl2pPr>
            <a:lvl3pPr>
              <a:buClr>
                <a:schemeClr val="bg1"/>
              </a:buClr>
              <a:defRPr sz="2520">
                <a:solidFill>
                  <a:schemeClr val="tx2"/>
                </a:solidFill>
              </a:defRPr>
            </a:lvl3pPr>
            <a:lvl4pPr>
              <a:buClr>
                <a:schemeClr val="bg1"/>
              </a:buClr>
              <a:defRPr sz="2240">
                <a:solidFill>
                  <a:schemeClr val="tx2"/>
                </a:solidFill>
              </a:defRPr>
            </a:lvl4pPr>
            <a:lvl5pPr>
              <a:buClr>
                <a:schemeClr val="bg1"/>
              </a:buClr>
              <a:defRPr sz="2240">
                <a:solidFill>
                  <a:schemeClr val="tx2"/>
                </a:solidFill>
              </a:defRPr>
            </a:lvl5pPr>
            <a:lvl6pPr>
              <a:defRPr sz="2800"/>
            </a:lvl6pPr>
            <a:lvl7pPr>
              <a:defRPr sz="2800"/>
            </a:lvl7pPr>
            <a:lvl8pPr>
              <a:defRPr sz="2800"/>
            </a:lvl8pPr>
            <a:lvl9pPr>
              <a:defRPr sz="2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15" name="Rounded Rectangle 14"/>
          <p:cNvSpPr/>
          <p:nvPr/>
        </p:nvSpPr>
        <p:spPr>
          <a:xfrm>
            <a:off x="240030" y="426720"/>
            <a:ext cx="9130741" cy="11265408"/>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528"/>
          </a:p>
        </p:txBody>
      </p:sp>
      <p:grpSp>
        <p:nvGrpSpPr>
          <p:cNvPr id="9" name="Group 8"/>
          <p:cNvGrpSpPr>
            <a:grpSpLocks noChangeAspect="1"/>
          </p:cNvGrpSpPr>
          <p:nvPr/>
        </p:nvGrpSpPr>
        <p:grpSpPr bwMode="hidden">
          <a:xfrm>
            <a:off x="222249" y="9994064"/>
            <a:ext cx="9159545" cy="2485616"/>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sz="3528"/>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sz="3528"/>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sz="3528"/>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sz="3528"/>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sz="3528"/>
            </a:p>
          </p:txBody>
        </p:sp>
      </p:grpSp>
      <p:sp>
        <p:nvSpPr>
          <p:cNvPr id="2" name="Title 1"/>
          <p:cNvSpPr>
            <a:spLocks noGrp="1"/>
          </p:cNvSpPr>
          <p:nvPr>
            <p:ph type="title"/>
          </p:nvPr>
        </p:nvSpPr>
        <p:spPr>
          <a:xfrm>
            <a:off x="5117864" y="632178"/>
            <a:ext cx="4003278" cy="4535877"/>
          </a:xfrm>
        </p:spPr>
        <p:txBody>
          <a:bodyPr anchor="b">
            <a:normAutofit/>
          </a:bodyPr>
          <a:lstStyle>
            <a:lvl1pPr algn="l">
              <a:defRPr sz="3920" b="0">
                <a:solidFill>
                  <a:srgbClr val="FFFFFF"/>
                </a:solidFill>
              </a:defRPr>
            </a:lvl1pPr>
          </a:lstStyle>
          <a:p>
            <a:r>
              <a:rPr lang="ja-JP" altLang="en-US"/>
              <a:t>マスター タイトルの書式設定</a:t>
            </a:r>
            <a:endParaRPr lang="en-US" dirty="0"/>
          </a:p>
        </p:txBody>
      </p:sp>
      <p:sp>
        <p:nvSpPr>
          <p:cNvPr id="4" name="Text Placeholder 3"/>
          <p:cNvSpPr>
            <a:spLocks noGrp="1"/>
          </p:cNvSpPr>
          <p:nvPr>
            <p:ph type="body" sz="half" idx="2"/>
          </p:nvPr>
        </p:nvSpPr>
        <p:spPr>
          <a:xfrm>
            <a:off x="5111750" y="5199664"/>
            <a:ext cx="4009390" cy="4520072"/>
          </a:xfrm>
        </p:spPr>
        <p:txBody>
          <a:bodyPr>
            <a:normAutofit/>
          </a:bodyPr>
          <a:lstStyle>
            <a:lvl1pPr marL="0" indent="0">
              <a:buNone/>
              <a:defRPr sz="2520">
                <a:solidFill>
                  <a:srgbClr val="FFFFFF"/>
                </a:solidFill>
              </a:defRPr>
            </a:lvl1pPr>
            <a:lvl2pPr marL="640080" indent="0">
              <a:buNone/>
              <a:defRPr sz="1680"/>
            </a:lvl2pPr>
            <a:lvl3pPr marL="1280160" indent="0">
              <a:buNone/>
              <a:defRPr sz="1400"/>
            </a:lvl3pPr>
            <a:lvl4pPr marL="1920240" indent="0">
              <a:buNone/>
              <a:defRPr sz="1260"/>
            </a:lvl4pPr>
            <a:lvl5pPr marL="2560320" indent="0">
              <a:buNone/>
              <a:defRPr sz="1260"/>
            </a:lvl5pPr>
            <a:lvl6pPr marL="3200400" indent="0">
              <a:buNone/>
              <a:defRPr sz="1260"/>
            </a:lvl6pPr>
            <a:lvl7pPr marL="3840480" indent="0">
              <a:buNone/>
              <a:defRPr sz="1260"/>
            </a:lvl7pPr>
            <a:lvl8pPr marL="4480560" indent="0">
              <a:buNone/>
              <a:defRPr sz="1260"/>
            </a:lvl8pPr>
            <a:lvl9pPr marL="5120640" indent="0">
              <a:buNone/>
              <a:defRPr sz="126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pPr>
              <a:defRPr/>
            </a:pPr>
            <a:endParaRPr lang="ja-JP" altLang="en-US">
              <a:solidFill>
                <a:srgbClr val="F0A22E">
                  <a:shade val="75000"/>
                </a:srgbClr>
              </a:solidFill>
            </a:endParaRPr>
          </a:p>
        </p:txBody>
      </p:sp>
      <p:sp>
        <p:nvSpPr>
          <p:cNvPr id="6" name="Footer Placeholder 5"/>
          <p:cNvSpPr>
            <a:spLocks noGrp="1"/>
          </p:cNvSpPr>
          <p:nvPr>
            <p:ph type="ftr" sz="quarter" idx="11"/>
          </p:nvPr>
        </p:nvSpPr>
        <p:spPr/>
        <p:txBody>
          <a:bodyPr/>
          <a:lstStyle/>
          <a:p>
            <a:pPr>
              <a:defRPr/>
            </a:pPr>
            <a:endParaRPr lang="ja-JP" altLang="en-US">
              <a:solidFill>
                <a:srgbClr val="F0A22E">
                  <a:shade val="75000"/>
                </a:srgbClr>
              </a:solidFill>
            </a:endParaRPr>
          </a:p>
        </p:txBody>
      </p:sp>
      <p:sp>
        <p:nvSpPr>
          <p:cNvPr id="7" name="Slide Number Placeholder 6"/>
          <p:cNvSpPr>
            <a:spLocks noGrp="1"/>
          </p:cNvSpPr>
          <p:nvPr>
            <p:ph type="sldNum" sz="quarter" idx="12"/>
          </p:nvPr>
        </p:nvSpPr>
        <p:spPr/>
        <p:txBody>
          <a:bodyPr/>
          <a:lstStyle/>
          <a:p>
            <a:pPr>
              <a:defRPr/>
            </a:pPr>
            <a:fld id="{42A09C45-6CBF-484C-A049-5B5F37F12F80}" type="slidenum">
              <a:rPr lang="ja-JP" altLang="en-US" smtClean="0">
                <a:solidFill>
                  <a:srgbClr val="F0A22E">
                    <a:shade val="75000"/>
                  </a:srgbClr>
                </a:solidFill>
              </a:rPr>
              <a:pPr>
                <a:defRPr/>
              </a:pPr>
              <a:t>‹#›</a:t>
            </a:fld>
            <a:endParaRPr lang="ja-JP" altLang="en-US">
              <a:solidFill>
                <a:srgbClr val="F0A22E">
                  <a:shade val="75000"/>
                </a:srgbClr>
              </a:solidFill>
            </a:endParaRPr>
          </a:p>
        </p:txBody>
      </p:sp>
      <p:sp>
        <p:nvSpPr>
          <p:cNvPr id="3" name="Picture Placeholder 2"/>
          <p:cNvSpPr>
            <a:spLocks noGrp="1"/>
          </p:cNvSpPr>
          <p:nvPr>
            <p:ph type="pic" idx="1"/>
          </p:nvPr>
        </p:nvSpPr>
        <p:spPr>
          <a:xfrm>
            <a:off x="880110" y="2560320"/>
            <a:ext cx="3744468" cy="5462016"/>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4480">
                <a:solidFill>
                  <a:schemeClr val="bg1"/>
                </a:solidFill>
              </a:defRPr>
            </a:lvl1pPr>
            <a:lvl2pPr marL="640080" indent="0">
              <a:buNone/>
              <a:defRPr sz="3920"/>
            </a:lvl2pPr>
            <a:lvl3pPr marL="1280160" indent="0">
              <a:buNone/>
              <a:defRPr sz="336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r>
              <a:rPr lang="ja-JP" altLang="en-US"/>
              <a:t>アイコンをクリックして図を追加</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40030" y="426720"/>
            <a:ext cx="9130741" cy="4608576"/>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528"/>
          </a:p>
        </p:txBody>
      </p:sp>
      <p:grpSp>
        <p:nvGrpSpPr>
          <p:cNvPr id="8" name="Group 15"/>
          <p:cNvGrpSpPr>
            <a:grpSpLocks noChangeAspect="1"/>
          </p:cNvGrpSpPr>
          <p:nvPr/>
        </p:nvGrpSpPr>
        <p:grpSpPr bwMode="hidden">
          <a:xfrm>
            <a:off x="222249" y="3134935"/>
            <a:ext cx="9159545" cy="2482431"/>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sz="3528"/>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sz="3528"/>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sz="3528"/>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sz="3528"/>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sz="3528"/>
            </a:p>
          </p:txBody>
        </p:sp>
      </p:grpSp>
      <p:sp>
        <p:nvSpPr>
          <p:cNvPr id="2" name="Title Placeholder 1"/>
          <p:cNvSpPr>
            <a:spLocks noGrp="1"/>
          </p:cNvSpPr>
          <p:nvPr>
            <p:ph type="title"/>
          </p:nvPr>
        </p:nvSpPr>
        <p:spPr>
          <a:xfrm>
            <a:off x="480060" y="631545"/>
            <a:ext cx="8641080" cy="2338426"/>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4" name="Date Placeholder 3"/>
          <p:cNvSpPr>
            <a:spLocks noGrp="1"/>
          </p:cNvSpPr>
          <p:nvPr>
            <p:ph type="dt" sz="half" idx="2"/>
          </p:nvPr>
        </p:nvSpPr>
        <p:spPr>
          <a:xfrm>
            <a:off x="5421856" y="11666975"/>
            <a:ext cx="3976025" cy="681566"/>
          </a:xfrm>
          <a:prstGeom prst="rect">
            <a:avLst/>
          </a:prstGeom>
        </p:spPr>
        <p:txBody>
          <a:bodyPr vert="horz" lIns="91440" tIns="45720" rIns="91440" bIns="45720" rtlCol="0" anchor="ctr"/>
          <a:lstStyle>
            <a:lvl1pPr algn="r">
              <a:defRPr sz="1400">
                <a:solidFill>
                  <a:schemeClr val="tx2"/>
                </a:solidFill>
              </a:defRPr>
            </a:lvl1pPr>
          </a:lstStyle>
          <a:p>
            <a:pPr fontAlgn="base">
              <a:spcBef>
                <a:spcPct val="0"/>
              </a:spcBef>
              <a:spcAft>
                <a:spcPct val="0"/>
              </a:spcAft>
              <a:defRPr/>
            </a:pPr>
            <a:endParaRPr lang="ja-JP" altLang="en-US" b="1">
              <a:solidFill>
                <a:srgbClr val="F0A22E">
                  <a:shade val="75000"/>
                </a:srgbClr>
              </a:solidFill>
              <a:latin typeface="Times New Roman" pitchFamily="18" charset="0"/>
              <a:ea typeface="ＭＳ Ｐゴシック" charset="-128"/>
            </a:endParaRPr>
          </a:p>
        </p:txBody>
      </p:sp>
      <p:sp>
        <p:nvSpPr>
          <p:cNvPr id="5" name="Footer Placeholder 4"/>
          <p:cNvSpPr>
            <a:spLocks noGrp="1"/>
          </p:cNvSpPr>
          <p:nvPr>
            <p:ph type="ftr" sz="quarter" idx="3"/>
          </p:nvPr>
        </p:nvSpPr>
        <p:spPr>
          <a:xfrm>
            <a:off x="203321" y="11666975"/>
            <a:ext cx="3976025" cy="681566"/>
          </a:xfrm>
          <a:prstGeom prst="rect">
            <a:avLst/>
          </a:prstGeom>
        </p:spPr>
        <p:txBody>
          <a:bodyPr vert="horz" lIns="91440" tIns="45720" rIns="91440" bIns="45720" rtlCol="0" anchor="ctr"/>
          <a:lstStyle>
            <a:lvl1pPr algn="l">
              <a:defRPr sz="1400">
                <a:solidFill>
                  <a:schemeClr val="tx2"/>
                </a:solidFill>
              </a:defRPr>
            </a:lvl1pPr>
          </a:lstStyle>
          <a:p>
            <a:pPr fontAlgn="base">
              <a:spcBef>
                <a:spcPct val="0"/>
              </a:spcBef>
              <a:spcAft>
                <a:spcPct val="0"/>
              </a:spcAft>
              <a:defRPr/>
            </a:pPr>
            <a:endParaRPr lang="ja-JP" altLang="en-US" b="1">
              <a:solidFill>
                <a:srgbClr val="F0A22E">
                  <a:shade val="75000"/>
                </a:srgbClr>
              </a:solidFill>
              <a:latin typeface="Times New Roman" pitchFamily="18" charset="0"/>
              <a:ea typeface="ＭＳ Ｐゴシック" charset="-128"/>
            </a:endParaRPr>
          </a:p>
        </p:txBody>
      </p:sp>
      <p:sp>
        <p:nvSpPr>
          <p:cNvPr id="6" name="Slide Number Placeholder 5"/>
          <p:cNvSpPr>
            <a:spLocks noGrp="1"/>
          </p:cNvSpPr>
          <p:nvPr>
            <p:ph type="sldNum" sz="quarter" idx="4"/>
          </p:nvPr>
        </p:nvSpPr>
        <p:spPr>
          <a:xfrm>
            <a:off x="4190642" y="11666974"/>
            <a:ext cx="1219918" cy="681566"/>
          </a:xfrm>
          <a:prstGeom prst="rect">
            <a:avLst/>
          </a:prstGeom>
        </p:spPr>
        <p:txBody>
          <a:bodyPr vert="horz" lIns="91440" tIns="45720" rIns="91440" bIns="45720" rtlCol="0" anchor="ctr"/>
          <a:lstStyle>
            <a:lvl1pPr algn="ctr">
              <a:defRPr sz="1400">
                <a:solidFill>
                  <a:schemeClr val="tx2"/>
                </a:solidFill>
              </a:defRPr>
            </a:lvl1pPr>
          </a:lstStyle>
          <a:p>
            <a:pPr fontAlgn="base">
              <a:spcBef>
                <a:spcPct val="0"/>
              </a:spcBef>
              <a:spcAft>
                <a:spcPct val="0"/>
              </a:spcAft>
              <a:defRPr/>
            </a:pPr>
            <a:fld id="{CF7B3D77-615F-4A87-B014-C9076E312C35}" type="slidenum">
              <a:rPr lang="ja-JP" altLang="en-US" b="1" smtClean="0">
                <a:solidFill>
                  <a:srgbClr val="F0A22E">
                    <a:shade val="75000"/>
                  </a:srgbClr>
                </a:solidFill>
                <a:latin typeface="Times New Roman" pitchFamily="18" charset="0"/>
                <a:ea typeface="ＭＳ Ｐゴシック" charset="-128"/>
              </a:rPr>
              <a:pPr fontAlgn="base">
                <a:spcBef>
                  <a:spcPct val="0"/>
                </a:spcBef>
                <a:spcAft>
                  <a:spcPct val="0"/>
                </a:spcAft>
                <a:defRPr/>
              </a:pPr>
              <a:t>‹#›</a:t>
            </a:fld>
            <a:endParaRPr lang="ja-JP" altLang="en-US" b="1">
              <a:solidFill>
                <a:srgbClr val="F0A22E">
                  <a:shade val="75000"/>
                </a:srgbClr>
              </a:solidFill>
              <a:latin typeface="Times New Roman" pitchFamily="18" charset="0"/>
              <a:ea typeface="ＭＳ Ｐゴシック" charset="-128"/>
            </a:endParaRPr>
          </a:p>
        </p:txBody>
      </p:sp>
      <p:sp>
        <p:nvSpPr>
          <p:cNvPr id="3" name="Text Placeholder 2"/>
          <p:cNvSpPr>
            <a:spLocks noGrp="1"/>
          </p:cNvSpPr>
          <p:nvPr>
            <p:ph type="body" idx="1"/>
          </p:nvPr>
        </p:nvSpPr>
        <p:spPr>
          <a:xfrm>
            <a:off x="915671" y="4994205"/>
            <a:ext cx="7778750" cy="6441299"/>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1280160" rtl="0" eaLnBrk="1" latinLnBrk="0" hangingPunct="1">
        <a:spcBef>
          <a:spcPct val="0"/>
        </a:spcBef>
        <a:buNone/>
        <a:defRPr kumimoji="1" sz="6160" kern="1200">
          <a:solidFill>
            <a:srgbClr val="FFFFFF"/>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384048" indent="-384048" algn="l" defTabSz="1280160" rtl="0" eaLnBrk="1" latinLnBrk="0" hangingPunct="1">
        <a:spcBef>
          <a:spcPct val="20000"/>
        </a:spcBef>
        <a:buClr>
          <a:schemeClr val="accent1"/>
        </a:buClr>
        <a:buSzPct val="100000"/>
        <a:buFont typeface="Symbol" pitchFamily="18" charset="2"/>
        <a:buChar char=""/>
        <a:defRPr kumimoji="1" sz="3360" kern="1200">
          <a:solidFill>
            <a:schemeClr val="tx2"/>
          </a:solidFill>
          <a:latin typeface="+mn-lt"/>
          <a:ea typeface="+mn-ea"/>
          <a:cs typeface="+mn-cs"/>
        </a:defRPr>
      </a:lvl1pPr>
      <a:lvl2pPr marL="806768" indent="-384048" algn="l" defTabSz="1280160" rtl="0" eaLnBrk="1" latinLnBrk="0" hangingPunct="1">
        <a:spcBef>
          <a:spcPct val="20000"/>
        </a:spcBef>
        <a:buClr>
          <a:schemeClr val="accent1"/>
        </a:buClr>
        <a:buSzPct val="100000"/>
        <a:buFont typeface="Symbol" pitchFamily="18" charset="2"/>
        <a:buChar char=""/>
        <a:defRPr kumimoji="1" sz="3080" kern="1200">
          <a:solidFill>
            <a:schemeClr val="tx2"/>
          </a:solidFill>
          <a:latin typeface="+mn-lt"/>
          <a:ea typeface="+mn-ea"/>
          <a:cs typeface="+mn-cs"/>
        </a:defRPr>
      </a:lvl2pPr>
      <a:lvl3pPr marL="1197928" indent="-320040" algn="l" defTabSz="1280160" rtl="0" eaLnBrk="1" latinLnBrk="0" hangingPunct="1">
        <a:spcBef>
          <a:spcPct val="20000"/>
        </a:spcBef>
        <a:buClr>
          <a:schemeClr val="accent1"/>
        </a:buClr>
        <a:buSzPct val="100000"/>
        <a:buFont typeface="Symbol" pitchFamily="18" charset="2"/>
        <a:buChar char=""/>
        <a:defRPr kumimoji="1" sz="2800" kern="1200">
          <a:solidFill>
            <a:schemeClr val="tx2"/>
          </a:solidFill>
          <a:latin typeface="+mn-lt"/>
          <a:ea typeface="+mn-ea"/>
          <a:cs typeface="+mn-cs"/>
        </a:defRPr>
      </a:lvl3pPr>
      <a:lvl4pPr marL="1600200" indent="-320040" algn="l" defTabSz="1280160" rtl="0" eaLnBrk="1" latinLnBrk="0" hangingPunct="1">
        <a:spcBef>
          <a:spcPct val="20000"/>
        </a:spcBef>
        <a:buClr>
          <a:schemeClr val="accent1"/>
        </a:buClr>
        <a:buSzPct val="100000"/>
        <a:buFont typeface="Symbol" pitchFamily="18" charset="2"/>
        <a:buChar char=""/>
        <a:defRPr kumimoji="1" sz="2520" kern="1200">
          <a:solidFill>
            <a:schemeClr val="tx2"/>
          </a:solidFill>
          <a:latin typeface="+mn-lt"/>
          <a:ea typeface="+mn-ea"/>
          <a:cs typeface="+mn-cs"/>
        </a:defRPr>
      </a:lvl4pPr>
      <a:lvl5pPr marL="2048256" indent="-320040" algn="l" defTabSz="1280160" rtl="0" eaLnBrk="1" latinLnBrk="0" hangingPunct="1">
        <a:spcBef>
          <a:spcPct val="20000"/>
        </a:spcBef>
        <a:buClr>
          <a:schemeClr val="accent1"/>
        </a:buClr>
        <a:buSzPct val="100000"/>
        <a:buFont typeface="Symbol" pitchFamily="18" charset="2"/>
        <a:buChar char=""/>
        <a:defRPr kumimoji="1" sz="2240" kern="1200">
          <a:solidFill>
            <a:schemeClr val="tx2"/>
          </a:solidFill>
          <a:latin typeface="+mn-lt"/>
          <a:ea typeface="+mn-ea"/>
          <a:cs typeface="+mn-cs"/>
        </a:defRPr>
      </a:lvl5pPr>
      <a:lvl6pPr marL="2496312" indent="-320040" algn="l" defTabSz="1280160" rtl="0" eaLnBrk="1" latinLnBrk="0" hangingPunct="1">
        <a:spcBef>
          <a:spcPts val="538"/>
        </a:spcBef>
        <a:buClr>
          <a:schemeClr val="accent1"/>
        </a:buClr>
        <a:buFont typeface="Symbol" pitchFamily="18" charset="2"/>
        <a:buChar char="*"/>
        <a:defRPr kumimoji="1" sz="1960" kern="1200">
          <a:solidFill>
            <a:schemeClr val="tx2"/>
          </a:solidFill>
          <a:latin typeface="+mn-lt"/>
          <a:ea typeface="+mn-ea"/>
          <a:cs typeface="+mn-cs"/>
        </a:defRPr>
      </a:lvl6pPr>
      <a:lvl7pPr marL="2944368" indent="-320040" algn="l" defTabSz="1280160" rtl="0" eaLnBrk="1" latinLnBrk="0" hangingPunct="1">
        <a:spcBef>
          <a:spcPts val="538"/>
        </a:spcBef>
        <a:buClr>
          <a:schemeClr val="accent1"/>
        </a:buClr>
        <a:buFont typeface="Symbol" pitchFamily="18" charset="2"/>
        <a:buChar char="*"/>
        <a:defRPr kumimoji="1" sz="1960" kern="1200">
          <a:solidFill>
            <a:schemeClr val="tx2"/>
          </a:solidFill>
          <a:latin typeface="+mn-lt"/>
          <a:ea typeface="+mn-ea"/>
          <a:cs typeface="+mn-cs"/>
        </a:defRPr>
      </a:lvl7pPr>
      <a:lvl8pPr marL="3392424" indent="-320040" algn="l" defTabSz="1280160" rtl="0" eaLnBrk="1" latinLnBrk="0" hangingPunct="1">
        <a:spcBef>
          <a:spcPts val="538"/>
        </a:spcBef>
        <a:buClr>
          <a:schemeClr val="accent1"/>
        </a:buClr>
        <a:buFont typeface="Symbol" pitchFamily="18" charset="2"/>
        <a:buChar char="*"/>
        <a:defRPr kumimoji="1" sz="1960" kern="1200">
          <a:solidFill>
            <a:schemeClr val="tx2"/>
          </a:solidFill>
          <a:latin typeface="+mn-lt"/>
          <a:ea typeface="+mn-ea"/>
          <a:cs typeface="+mn-cs"/>
        </a:defRPr>
      </a:lvl8pPr>
      <a:lvl9pPr marL="3840480" indent="-320040" algn="l" defTabSz="1280160" rtl="0" eaLnBrk="1" latinLnBrk="0" hangingPunct="1">
        <a:spcBef>
          <a:spcPts val="538"/>
        </a:spcBef>
        <a:buClr>
          <a:schemeClr val="accent1"/>
        </a:buClr>
        <a:buFont typeface="Symbol" pitchFamily="18" charset="2"/>
        <a:buChar char="*"/>
        <a:defRPr kumimoji="1" sz="1960" kern="1200">
          <a:solidFill>
            <a:schemeClr val="tx2"/>
          </a:solidFill>
          <a:latin typeface="+mn-lt"/>
          <a:ea typeface="+mn-ea"/>
          <a:cs typeface="+mn-cs"/>
        </a:defRPr>
      </a:lvl9pPr>
    </p:bodyStyle>
    <p:otherStyle>
      <a:defPPr>
        <a:defRPr lang="en-US"/>
      </a:defPPr>
      <a:lvl1pPr marL="0" algn="l" defTabSz="1280160" rtl="0" eaLnBrk="1" latinLnBrk="0" hangingPunct="1">
        <a:defRPr kumimoji="1" sz="2520" kern="1200">
          <a:solidFill>
            <a:schemeClr val="tx1"/>
          </a:solidFill>
          <a:latin typeface="+mn-lt"/>
          <a:ea typeface="+mn-ea"/>
          <a:cs typeface="+mn-cs"/>
        </a:defRPr>
      </a:lvl1pPr>
      <a:lvl2pPr marL="640080" algn="l" defTabSz="1280160" rtl="0" eaLnBrk="1" latinLnBrk="0" hangingPunct="1">
        <a:defRPr kumimoji="1" sz="2520" kern="1200">
          <a:solidFill>
            <a:schemeClr val="tx1"/>
          </a:solidFill>
          <a:latin typeface="+mn-lt"/>
          <a:ea typeface="+mn-ea"/>
          <a:cs typeface="+mn-cs"/>
        </a:defRPr>
      </a:lvl2pPr>
      <a:lvl3pPr marL="1280160" algn="l" defTabSz="1280160" rtl="0" eaLnBrk="1" latinLnBrk="0" hangingPunct="1">
        <a:defRPr kumimoji="1" sz="2520" kern="1200">
          <a:solidFill>
            <a:schemeClr val="tx1"/>
          </a:solidFill>
          <a:latin typeface="+mn-lt"/>
          <a:ea typeface="+mn-ea"/>
          <a:cs typeface="+mn-cs"/>
        </a:defRPr>
      </a:lvl3pPr>
      <a:lvl4pPr marL="1920240" algn="l" defTabSz="1280160" rtl="0" eaLnBrk="1" latinLnBrk="0" hangingPunct="1">
        <a:defRPr kumimoji="1" sz="2520" kern="1200">
          <a:solidFill>
            <a:schemeClr val="tx1"/>
          </a:solidFill>
          <a:latin typeface="+mn-lt"/>
          <a:ea typeface="+mn-ea"/>
          <a:cs typeface="+mn-cs"/>
        </a:defRPr>
      </a:lvl4pPr>
      <a:lvl5pPr marL="2560320" algn="l" defTabSz="1280160" rtl="0" eaLnBrk="1" latinLnBrk="0" hangingPunct="1">
        <a:defRPr kumimoji="1" sz="2520" kern="1200">
          <a:solidFill>
            <a:schemeClr val="tx1"/>
          </a:solidFill>
          <a:latin typeface="+mn-lt"/>
          <a:ea typeface="+mn-ea"/>
          <a:cs typeface="+mn-cs"/>
        </a:defRPr>
      </a:lvl5pPr>
      <a:lvl6pPr marL="3200400" algn="l" defTabSz="1280160" rtl="0" eaLnBrk="1" latinLnBrk="0" hangingPunct="1">
        <a:defRPr kumimoji="1" sz="2520" kern="1200">
          <a:solidFill>
            <a:schemeClr val="tx1"/>
          </a:solidFill>
          <a:latin typeface="+mn-lt"/>
          <a:ea typeface="+mn-ea"/>
          <a:cs typeface="+mn-cs"/>
        </a:defRPr>
      </a:lvl6pPr>
      <a:lvl7pPr marL="3840480" algn="l" defTabSz="1280160" rtl="0" eaLnBrk="1" latinLnBrk="0" hangingPunct="1">
        <a:defRPr kumimoji="1" sz="2520" kern="1200">
          <a:solidFill>
            <a:schemeClr val="tx1"/>
          </a:solidFill>
          <a:latin typeface="+mn-lt"/>
          <a:ea typeface="+mn-ea"/>
          <a:cs typeface="+mn-cs"/>
        </a:defRPr>
      </a:lvl7pPr>
      <a:lvl8pPr marL="4480560" algn="l" defTabSz="1280160" rtl="0" eaLnBrk="1" latinLnBrk="0" hangingPunct="1">
        <a:defRPr kumimoji="1" sz="2520" kern="1200">
          <a:solidFill>
            <a:schemeClr val="tx1"/>
          </a:solidFill>
          <a:latin typeface="+mn-lt"/>
          <a:ea typeface="+mn-ea"/>
          <a:cs typeface="+mn-cs"/>
        </a:defRPr>
      </a:lvl8pPr>
      <a:lvl9pPr marL="5120640" algn="l" defTabSz="1280160" rtl="0" eaLnBrk="1" latinLnBrk="0" hangingPunct="1">
        <a:defRPr kumimoji="1" sz="25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7.xml"/><Relationship Id="rId5" Type="http://schemas.openxmlformats.org/officeDocument/2006/relationships/hyperlink" Target="mailto:hqortho@belle.shiga-med.ac.jp" TargetMode="External"/><Relationship Id="rId4" Type="http://schemas.microsoft.com/office/2007/relationships/hdphoto" Target="../media/hdphoto1.wdp"/></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 name="Picture 2"/>
          <p:cNvPicPr>
            <a:picLocks noChangeAspect="1" noChangeArrowheads="1"/>
          </p:cNvPicPr>
          <p:nvPr/>
        </p:nvPicPr>
        <p:blipFill>
          <a:blip r:embed="rId2" cstate="print"/>
          <a:srcRect/>
          <a:stretch>
            <a:fillRect/>
          </a:stretch>
        </p:blipFill>
        <p:spPr bwMode="auto">
          <a:xfrm>
            <a:off x="-38337" y="-51116"/>
            <a:ext cx="1942935" cy="1921751"/>
          </a:xfrm>
          <a:prstGeom prst="rect">
            <a:avLst/>
          </a:prstGeom>
          <a:noFill/>
          <a:ln w="9525">
            <a:noFill/>
            <a:miter lim="800000"/>
            <a:headEnd/>
            <a:tailEnd/>
          </a:ln>
          <a:effectLst>
            <a:glow rad="127000">
              <a:srgbClr val="31B6FD">
                <a:alpha val="13000"/>
              </a:srgbClr>
            </a:glow>
          </a:effectLst>
        </p:spPr>
      </p:pic>
      <p:sp>
        <p:nvSpPr>
          <p:cNvPr id="24" name="正方形/長方形 23"/>
          <p:cNvSpPr/>
          <p:nvPr/>
        </p:nvSpPr>
        <p:spPr>
          <a:xfrm>
            <a:off x="1907860" y="1892664"/>
            <a:ext cx="7429243" cy="523220"/>
          </a:xfrm>
          <a:prstGeom prst="rect">
            <a:avLst/>
          </a:prstGeom>
        </p:spPr>
        <p:txBody>
          <a:bodyPr wrap="squar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defRPr/>
            </a:pPr>
            <a:r>
              <a:rPr lang="ja-JP" altLang="en-US" sz="2800" b="1" spc="70" dirty="0">
                <a:ln w="11430"/>
                <a:solidFill>
                  <a:srgbClr val="002060"/>
                </a:solidFill>
                <a:latin typeface="Times New Roman" panose="02020603050405020304" pitchFamily="18" charset="0"/>
                <a:ea typeface="HGSｺﾞｼｯｸM" pitchFamily="50" charset="-128"/>
                <a:cs typeface="Times New Roman" panose="02020603050405020304" pitchFamily="18" charset="0"/>
              </a:rPr>
              <a:t>　</a:t>
            </a:r>
            <a:r>
              <a:rPr lang="en-US" altLang="ja-JP" sz="2800" b="1" spc="70" dirty="0">
                <a:ln w="11430"/>
                <a:solidFill>
                  <a:srgbClr val="002060"/>
                </a:solidFill>
                <a:latin typeface="Times New Roman" panose="02020603050405020304" pitchFamily="18" charset="0"/>
                <a:ea typeface="HGSｺﾞｼｯｸM" pitchFamily="50" charset="-128"/>
                <a:cs typeface="Times New Roman" panose="02020603050405020304" pitchFamily="18" charset="0"/>
              </a:rPr>
              <a:t>2020</a:t>
            </a:r>
            <a:r>
              <a:rPr lang="ja-JP" altLang="en-US" sz="2800" b="1" spc="70" dirty="0">
                <a:ln w="11430"/>
                <a:solidFill>
                  <a:srgbClr val="002060"/>
                </a:solidFill>
                <a:latin typeface="Times New Roman" panose="02020603050405020304" pitchFamily="18" charset="0"/>
                <a:ea typeface="HGSｺﾞｼｯｸM" pitchFamily="50" charset="-128"/>
                <a:cs typeface="Times New Roman" panose="02020603050405020304" pitchFamily="18" charset="0"/>
              </a:rPr>
              <a:t>年 </a:t>
            </a:r>
            <a:r>
              <a:rPr lang="en-US" altLang="ja-JP" sz="2800" b="1" spc="70" dirty="0">
                <a:ln w="11430"/>
                <a:solidFill>
                  <a:srgbClr val="002060"/>
                </a:solidFill>
                <a:latin typeface="Times New Roman" panose="02020603050405020304" pitchFamily="18" charset="0"/>
                <a:ea typeface="HGSｺﾞｼｯｸM" pitchFamily="50" charset="-128"/>
                <a:cs typeface="Times New Roman" panose="02020603050405020304" pitchFamily="18" charset="0"/>
              </a:rPr>
              <a:t>6</a:t>
            </a:r>
            <a:r>
              <a:rPr lang="ja-JP" altLang="en-US" sz="2800" b="1" spc="70" dirty="0">
                <a:ln w="11430"/>
                <a:solidFill>
                  <a:srgbClr val="002060"/>
                </a:solidFill>
                <a:latin typeface="Times New Roman" panose="02020603050405020304" pitchFamily="18" charset="0"/>
                <a:ea typeface="HGSｺﾞｼｯｸM" pitchFamily="50" charset="-128"/>
                <a:cs typeface="Times New Roman" panose="02020603050405020304" pitchFamily="18" charset="0"/>
              </a:rPr>
              <a:t>月</a:t>
            </a:r>
            <a:r>
              <a:rPr lang="en-US" altLang="ja-JP" sz="2800" b="1" spc="70" dirty="0">
                <a:ln w="11430"/>
                <a:solidFill>
                  <a:srgbClr val="002060"/>
                </a:solidFill>
                <a:latin typeface="Times New Roman" panose="02020603050405020304" pitchFamily="18" charset="0"/>
                <a:ea typeface="HGSｺﾞｼｯｸM" pitchFamily="50" charset="-128"/>
                <a:cs typeface="Times New Roman" panose="02020603050405020304" pitchFamily="18" charset="0"/>
              </a:rPr>
              <a:t>13</a:t>
            </a:r>
            <a:r>
              <a:rPr lang="ja-JP" altLang="en-US" sz="2800" b="1" spc="70" dirty="0">
                <a:ln w="11430"/>
                <a:solidFill>
                  <a:srgbClr val="002060"/>
                </a:solidFill>
                <a:latin typeface="Times New Roman" panose="02020603050405020304" pitchFamily="18" charset="0"/>
                <a:ea typeface="HGSｺﾞｼｯｸM" pitchFamily="50" charset="-128"/>
                <a:cs typeface="Times New Roman" panose="02020603050405020304" pitchFamily="18" charset="0"/>
              </a:rPr>
              <a:t>日（土）</a:t>
            </a:r>
            <a:r>
              <a:rPr lang="en-US" altLang="ja-JP" sz="2800" b="1" spc="70" dirty="0">
                <a:ln w="11430"/>
                <a:solidFill>
                  <a:srgbClr val="002060"/>
                </a:solidFill>
                <a:latin typeface="Times New Roman" panose="02020603050405020304" pitchFamily="18" charset="0"/>
                <a:ea typeface="HGSｺﾞｼｯｸM" pitchFamily="50" charset="-128"/>
                <a:cs typeface="Times New Roman" panose="02020603050405020304" pitchFamily="18" charset="0"/>
              </a:rPr>
              <a:t>16:45</a:t>
            </a:r>
            <a:r>
              <a:rPr lang="ja-JP" altLang="en-US" sz="2800" b="1" spc="70" dirty="0">
                <a:ln w="11430"/>
                <a:solidFill>
                  <a:srgbClr val="002060"/>
                </a:solidFill>
                <a:latin typeface="Times New Roman" panose="02020603050405020304" pitchFamily="18" charset="0"/>
                <a:ea typeface="HGSｺﾞｼｯｸM" pitchFamily="50" charset="-128"/>
                <a:cs typeface="Times New Roman" panose="02020603050405020304" pitchFamily="18" charset="0"/>
              </a:rPr>
              <a:t>～</a:t>
            </a:r>
            <a:r>
              <a:rPr lang="en-US" altLang="ja-JP" sz="2800" b="1" spc="70" dirty="0">
                <a:ln w="11430"/>
                <a:solidFill>
                  <a:srgbClr val="002060"/>
                </a:solidFill>
                <a:latin typeface="Times New Roman" panose="02020603050405020304" pitchFamily="18" charset="0"/>
                <a:ea typeface="HGSｺﾞｼｯｸM" pitchFamily="50" charset="-128"/>
                <a:cs typeface="Times New Roman" panose="02020603050405020304" pitchFamily="18" charset="0"/>
              </a:rPr>
              <a:t>20:00</a:t>
            </a:r>
          </a:p>
        </p:txBody>
      </p:sp>
      <p:sp>
        <p:nvSpPr>
          <p:cNvPr id="25" name="正方形/長方形 24"/>
          <p:cNvSpPr>
            <a:spLocks noChangeArrowheads="1"/>
          </p:cNvSpPr>
          <p:nvPr/>
        </p:nvSpPr>
        <p:spPr bwMode="auto">
          <a:xfrm>
            <a:off x="1867229" y="2368352"/>
            <a:ext cx="7907234" cy="592470"/>
          </a:xfrm>
          <a:prstGeom prst="rect">
            <a:avLst/>
          </a:prstGeom>
          <a:noFill/>
          <a:ln w="9525">
            <a:noFill/>
            <a:miter lim="800000"/>
            <a:headEnd/>
            <a:tailEnd/>
          </a:ln>
        </p:spPr>
        <p:txBody>
          <a:bodyPr wrap="squar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nSpc>
                <a:spcPts val="3920"/>
              </a:lnSpc>
              <a:defRPr/>
            </a:pPr>
            <a:r>
              <a:rPr lang="ja-JP" altLang="en-US" sz="2800" b="1" spc="70" dirty="0">
                <a:ln w="11430"/>
                <a:solidFill>
                  <a:srgbClr val="002060"/>
                </a:solidFill>
                <a:effectLst>
                  <a:outerShdw blurRad="38100" dist="38100" dir="2700000" algn="tl">
                    <a:srgbClr val="000000">
                      <a:alpha val="43137"/>
                    </a:srgbClr>
                  </a:outerShdw>
                </a:effectLst>
                <a:latin typeface="HGSｺﾞｼｯｸM" pitchFamily="50" charset="-128"/>
                <a:ea typeface="HGSｺﾞｼｯｸM" pitchFamily="50" charset="-128"/>
              </a:rPr>
              <a:t>　</a:t>
            </a:r>
            <a:r>
              <a:rPr lang="ja-JP" altLang="en-US" sz="2800" b="1" spc="70" dirty="0">
                <a:ln w="11430"/>
                <a:solidFill>
                  <a:srgbClr val="002060"/>
                </a:solidFill>
                <a:latin typeface="Times New Roman" panose="02020603050405020304" pitchFamily="18" charset="0"/>
                <a:ea typeface="HGSｺﾞｼｯｸM" pitchFamily="50" charset="-128"/>
                <a:cs typeface="Times New Roman" panose="02020603050405020304" pitchFamily="18" charset="0"/>
              </a:rPr>
              <a:t>びわ湖大津プリンスホテル</a:t>
            </a:r>
            <a:r>
              <a:rPr lang="ja-JP" altLang="en-US" sz="3360" b="1" spc="70" dirty="0">
                <a:ln w="11430"/>
                <a:solidFill>
                  <a:srgbClr val="002060"/>
                </a:solidFill>
                <a:effectLst>
                  <a:outerShdw blurRad="38100" dist="38100" dir="2700000" algn="tl">
                    <a:srgbClr val="000000">
                      <a:alpha val="43137"/>
                    </a:srgbClr>
                  </a:outerShdw>
                </a:effectLst>
                <a:latin typeface="HGSｺﾞｼｯｸM" pitchFamily="50" charset="-128"/>
                <a:ea typeface="HGSｺﾞｼｯｸM" pitchFamily="50" charset="-128"/>
              </a:rPr>
              <a:t>　</a:t>
            </a:r>
            <a:endParaRPr lang="en-US" altLang="ja-JP" sz="3360" b="1" spc="70" dirty="0">
              <a:ln w="11430"/>
              <a:solidFill>
                <a:srgbClr val="002060"/>
              </a:solidFill>
              <a:effectLst>
                <a:outerShdw blurRad="38100" dist="38100" dir="2700000" algn="tl">
                  <a:srgbClr val="000000">
                    <a:alpha val="43137"/>
                  </a:srgbClr>
                </a:outerShdw>
              </a:effectLst>
              <a:latin typeface="HGSｺﾞｼｯｸM" pitchFamily="50" charset="-128"/>
              <a:ea typeface="HGSｺﾞｼｯｸM" pitchFamily="50" charset="-128"/>
            </a:endParaRPr>
          </a:p>
        </p:txBody>
      </p:sp>
      <p:sp>
        <p:nvSpPr>
          <p:cNvPr id="30" name="テキスト ボックス 29"/>
          <p:cNvSpPr txBox="1"/>
          <p:nvPr/>
        </p:nvSpPr>
        <p:spPr>
          <a:xfrm>
            <a:off x="1310546" y="393124"/>
            <a:ext cx="7824936" cy="1471172"/>
          </a:xfrm>
          <a:prstGeom prst="rect">
            <a:avLst/>
          </a:prstGeom>
          <a:noFill/>
        </p:spPr>
        <p:txBody>
          <a:bodyPr wrap="square">
            <a:spAutoFit/>
          </a:bodyPr>
          <a:lstStyle/>
          <a:p>
            <a:pPr algn="ctr">
              <a:defRPr/>
            </a:pPr>
            <a:r>
              <a:rPr lang="en-US" altLang="ja-JP" sz="4480" b="1" dirty="0">
                <a:ln w="12700">
                  <a:solidFill>
                    <a:srgbClr val="C6E7FC">
                      <a:satMod val="155000"/>
                    </a:srgbClr>
                  </a:solidFill>
                  <a:prstDash val="solid"/>
                </a:ln>
                <a:solidFill>
                  <a:srgbClr val="002060"/>
                </a:solidFill>
                <a:effectLst>
                  <a:outerShdw blurRad="41275" dist="20320" dir="1800000" algn="tl" rotWithShape="0">
                    <a:srgbClr val="000000">
                      <a:alpha val="40000"/>
                    </a:srgbClr>
                  </a:outerShdw>
                </a:effectLst>
                <a:latin typeface="Times New Roman" panose="02020603050405020304" pitchFamily="18" charset="0"/>
                <a:ea typeface="ＭＳ ゴシック" panose="020B0609070205080204" pitchFamily="49" charset="-128"/>
                <a:cs typeface="Times New Roman" panose="02020603050405020304" pitchFamily="18" charset="0"/>
              </a:rPr>
              <a:t>Orthopedic hands-on seminar in Shiga 2020 </a:t>
            </a:r>
            <a:endParaRPr lang="ja-JP" altLang="en-US" sz="4480" b="1" dirty="0">
              <a:ln w="12700">
                <a:solidFill>
                  <a:srgbClr val="C6E7FC">
                    <a:satMod val="155000"/>
                  </a:srgbClr>
                </a:solidFill>
                <a:prstDash val="solid"/>
              </a:ln>
              <a:solidFill>
                <a:srgbClr val="002060"/>
              </a:solidFill>
              <a:effectLst>
                <a:outerShdw blurRad="41275" dist="20320" dir="1800000" algn="tl" rotWithShape="0">
                  <a:srgbClr val="000000">
                    <a:alpha val="40000"/>
                  </a:srgbClr>
                </a:outerShdw>
              </a:effectLst>
              <a:latin typeface="Times New Roman" panose="02020603050405020304" pitchFamily="18" charset="0"/>
              <a:ea typeface="ＭＳ ゴシック" panose="020B0609070205080204" pitchFamily="49" charset="-128"/>
              <a:cs typeface="Times New Roman" panose="02020603050405020304" pitchFamily="18" charset="0"/>
            </a:endParaRPr>
          </a:p>
        </p:txBody>
      </p:sp>
      <p:sp>
        <p:nvSpPr>
          <p:cNvPr id="37" name="テキスト ボックス 36"/>
          <p:cNvSpPr txBox="1"/>
          <p:nvPr/>
        </p:nvSpPr>
        <p:spPr>
          <a:xfrm>
            <a:off x="264097" y="1864296"/>
            <a:ext cx="1612320" cy="523220"/>
          </a:xfrm>
          <a:prstGeom prst="rect">
            <a:avLst/>
          </a:prstGeom>
          <a:gradFill>
            <a:gsLst>
              <a:gs pos="0">
                <a:schemeClr val="accent4">
                  <a:lumMod val="50000"/>
                </a:schemeClr>
              </a:gs>
              <a:gs pos="68000">
                <a:schemeClr val="accent4">
                  <a:tint val="86000"/>
                  <a:satMod val="115000"/>
                </a:schemeClr>
              </a:gs>
              <a:gs pos="100000">
                <a:schemeClr val="accent4">
                  <a:tint val="50000"/>
                  <a:satMod val="150000"/>
                </a:schemeClr>
              </a:gs>
            </a:gsLst>
          </a:gradFill>
          <a:ln>
            <a:noFill/>
          </a:ln>
        </p:spPr>
        <p:style>
          <a:lnRef idx="1">
            <a:schemeClr val="accent4"/>
          </a:lnRef>
          <a:fillRef idx="3">
            <a:schemeClr val="accent4"/>
          </a:fillRef>
          <a:effectRef idx="2">
            <a:schemeClr val="accent4"/>
          </a:effectRef>
          <a:fontRef idx="minor">
            <a:schemeClr val="lt1"/>
          </a:fontRef>
        </p:style>
        <p:txBody>
          <a:bodyPr wrap="square">
            <a:spAutoFit/>
          </a:bodyPr>
          <a:lstStyle/>
          <a:p>
            <a:pPr algn="ctr" fontAlgn="base">
              <a:spcBef>
                <a:spcPct val="0"/>
              </a:spcBef>
              <a:spcAft>
                <a:spcPct val="0"/>
              </a:spcAft>
              <a:defRPr/>
            </a:pPr>
            <a:r>
              <a:rPr lang="ja-JP" altLang="en-US" sz="2800" b="1" dirty="0">
                <a:solidFill>
                  <a:prstClr val="white"/>
                </a:solidFill>
                <a:effectLst>
                  <a:outerShdw blurRad="38100" dist="38100" dir="2700000" algn="tl">
                    <a:srgbClr val="000000">
                      <a:alpha val="43137"/>
                    </a:srgbClr>
                  </a:outerShdw>
                </a:effectLst>
                <a:latin typeface="HGPｺﾞｼｯｸM" pitchFamily="50" charset="-128"/>
                <a:ea typeface="HGPｺﾞｼｯｸM" pitchFamily="50" charset="-128"/>
              </a:rPr>
              <a:t>日時</a:t>
            </a:r>
          </a:p>
        </p:txBody>
      </p:sp>
      <p:sp>
        <p:nvSpPr>
          <p:cNvPr id="38" name="テキスト ボックス 37"/>
          <p:cNvSpPr txBox="1"/>
          <p:nvPr/>
        </p:nvSpPr>
        <p:spPr>
          <a:xfrm>
            <a:off x="264098" y="2469163"/>
            <a:ext cx="1612911" cy="523220"/>
          </a:xfrm>
          <a:prstGeom prst="rect">
            <a:avLst/>
          </a:prstGeom>
          <a:gradFill>
            <a:gsLst>
              <a:gs pos="0">
                <a:schemeClr val="accent4">
                  <a:lumMod val="50000"/>
                </a:schemeClr>
              </a:gs>
              <a:gs pos="68000">
                <a:schemeClr val="accent4">
                  <a:tint val="86000"/>
                  <a:satMod val="115000"/>
                </a:schemeClr>
              </a:gs>
              <a:gs pos="100000">
                <a:schemeClr val="accent4">
                  <a:tint val="50000"/>
                  <a:satMod val="150000"/>
                </a:schemeClr>
              </a:gs>
            </a:gsLst>
          </a:gradFill>
          <a:ln>
            <a:noFill/>
          </a:ln>
        </p:spPr>
        <p:style>
          <a:lnRef idx="1">
            <a:schemeClr val="accent4"/>
          </a:lnRef>
          <a:fillRef idx="3">
            <a:schemeClr val="accent4"/>
          </a:fillRef>
          <a:effectRef idx="2">
            <a:schemeClr val="accent4"/>
          </a:effectRef>
          <a:fontRef idx="minor">
            <a:schemeClr val="lt1"/>
          </a:fontRef>
        </p:style>
        <p:txBody>
          <a:bodyPr wrap="square">
            <a:spAutoFit/>
          </a:bodyPr>
          <a:lstStyle/>
          <a:p>
            <a:pPr algn="ctr" fontAlgn="base">
              <a:spcBef>
                <a:spcPct val="0"/>
              </a:spcBef>
              <a:spcAft>
                <a:spcPct val="0"/>
              </a:spcAft>
              <a:defRPr/>
            </a:pPr>
            <a:r>
              <a:rPr lang="ja-JP" altLang="en-US" sz="2800" b="1" dirty="0">
                <a:solidFill>
                  <a:prstClr val="white"/>
                </a:solidFill>
                <a:effectLst>
                  <a:outerShdw blurRad="38100" dist="38100" dir="2700000" algn="tl">
                    <a:srgbClr val="000000">
                      <a:alpha val="43137"/>
                    </a:srgbClr>
                  </a:outerShdw>
                </a:effectLst>
                <a:latin typeface="Times New Roman" panose="02020603050405020304" pitchFamily="18" charset="0"/>
                <a:ea typeface="HGPｺﾞｼｯｸM" pitchFamily="50" charset="-128"/>
                <a:cs typeface="Times New Roman" panose="02020603050405020304" pitchFamily="18" charset="0"/>
              </a:rPr>
              <a:t>会場</a:t>
            </a:r>
          </a:p>
        </p:txBody>
      </p:sp>
      <p:sp>
        <p:nvSpPr>
          <p:cNvPr id="13" name="正方形/長方形 12">
            <a:extLst>
              <a:ext uri="{FF2B5EF4-FFF2-40B4-BE49-F238E27FC236}">
                <a16:creationId xmlns:a16="http://schemas.microsoft.com/office/drawing/2014/main" id="{BE06E2BF-9423-405D-8319-67087ACDB719}"/>
              </a:ext>
            </a:extLst>
          </p:cNvPr>
          <p:cNvSpPr/>
          <p:nvPr/>
        </p:nvSpPr>
        <p:spPr>
          <a:xfrm>
            <a:off x="4512568" y="3088432"/>
            <a:ext cx="4709323" cy="437043"/>
          </a:xfrm>
          <a:prstGeom prst="rect">
            <a:avLst/>
          </a:prstGeom>
        </p:spPr>
        <p:txBody>
          <a:bodyPr wrap="square">
            <a:spAutoFit/>
          </a:bodyPr>
          <a:lstStyle/>
          <a:p>
            <a:pPr algn="just">
              <a:defRPr/>
            </a:pPr>
            <a:r>
              <a:rPr lang="ja-JP" altLang="en-US" sz="2240" b="1" dirty="0">
                <a:ln w="1905"/>
                <a:solidFill>
                  <a:srgbClr val="073E87"/>
                </a:solidFill>
                <a:effectLst>
                  <a:innerShdw blurRad="69850" dist="43180" dir="5400000">
                    <a:srgbClr val="000000">
                      <a:alpha val="65000"/>
                    </a:srgbClr>
                  </a:innerShdw>
                </a:effectLst>
                <a:latin typeface="Times New Roman" panose="02020603050405020304" pitchFamily="18" charset="0"/>
                <a:ea typeface="ＭＳ Ｐゴシック" pitchFamily="50" charset="-128"/>
                <a:cs typeface="Times New Roman" panose="02020603050405020304" pitchFamily="18" charset="0"/>
              </a:rPr>
              <a:t>座長　滋賀医大整形外科　三村朋大</a:t>
            </a:r>
            <a:endParaRPr lang="en-US" altLang="ja-JP" sz="2240" b="1" dirty="0">
              <a:ln w="1905"/>
              <a:solidFill>
                <a:srgbClr val="073E87"/>
              </a:solidFill>
              <a:effectLst>
                <a:innerShdw blurRad="69850" dist="43180" dir="5400000">
                  <a:srgbClr val="000000">
                    <a:alpha val="65000"/>
                  </a:srgbClr>
                </a:innerShdw>
              </a:effectLst>
              <a:latin typeface="Times New Roman" panose="02020603050405020304" pitchFamily="18" charset="0"/>
              <a:ea typeface="ＭＳ Ｐゴシック" pitchFamily="50" charset="-128"/>
              <a:cs typeface="Times New Roman" panose="02020603050405020304" pitchFamily="18" charset="0"/>
            </a:endParaRPr>
          </a:p>
        </p:txBody>
      </p:sp>
      <p:sp>
        <p:nvSpPr>
          <p:cNvPr id="14" name="Oval 40">
            <a:extLst>
              <a:ext uri="{FF2B5EF4-FFF2-40B4-BE49-F238E27FC236}">
                <a16:creationId xmlns:a16="http://schemas.microsoft.com/office/drawing/2014/main" id="{D75A1FE2-C289-42BF-A94B-5AE4763F9FB6}"/>
              </a:ext>
            </a:extLst>
          </p:cNvPr>
          <p:cNvSpPr>
            <a:spLocks noChangeAspect="1" noChangeArrowheads="1"/>
          </p:cNvSpPr>
          <p:nvPr/>
        </p:nvSpPr>
        <p:spPr bwMode="auto">
          <a:xfrm>
            <a:off x="418959" y="3691306"/>
            <a:ext cx="1576333" cy="556578"/>
          </a:xfrm>
          <a:prstGeom prst="ellipse">
            <a:avLst/>
          </a:prstGeom>
          <a:gradFill flip="none" rotWithShape="1">
            <a:gsLst>
              <a:gs pos="0">
                <a:srgbClr val="D6B19C"/>
              </a:gs>
              <a:gs pos="30000">
                <a:srgbClr val="D49E6C"/>
              </a:gs>
              <a:gs pos="70000">
                <a:srgbClr val="A65528"/>
              </a:gs>
              <a:gs pos="100000">
                <a:srgbClr val="663012"/>
              </a:gs>
            </a:gsLst>
            <a:lin ang="5400000" scaled="0"/>
            <a:tileRect/>
          </a:gradFill>
          <a:ln w="16350" cap="flat" cmpd="sng" algn="ctr">
            <a:noFill/>
            <a:prstDash val="solid"/>
            <a:headEnd/>
            <a:tailEnd/>
          </a:ln>
          <a:effectLst>
            <a:outerShdw blurRad="50800" dist="50800" dir="5400000" algn="tl">
              <a:srgbClr val="000000">
                <a:alpha val="65000"/>
              </a:srgbClr>
            </a:outerShdw>
            <a:softEdge rad="12700"/>
          </a:effectLst>
          <a:scene3d>
            <a:camera prst="orthographicFront"/>
            <a:lightRig rig="twoPt" dir="t">
              <a:rot lat="0" lon="0" rev="5700000"/>
            </a:lightRig>
          </a:scene3d>
          <a:sp3d>
            <a:contourClr>
              <a:srgbClr val="5BD078"/>
            </a:contourClr>
          </a:sp3d>
        </p:spPr>
        <p:txBody>
          <a:bodyPr wrap="none" anchor="ctr"/>
          <a:lstStyle/>
          <a:p>
            <a:pPr algn="ctr">
              <a:defRPr/>
            </a:pPr>
            <a:r>
              <a:rPr kumimoji="0" lang="ja-JP" altLang="en-US" sz="3528" kern="0" dirty="0">
                <a:solidFill>
                  <a:prstClr val="white"/>
                </a:solidFill>
                <a:effectLst>
                  <a:outerShdw blurRad="38100" dist="38100" dir="2700000" algn="tl">
                    <a:srgbClr val="000000">
                      <a:alpha val="43137"/>
                    </a:srgbClr>
                  </a:outerShdw>
                </a:effectLst>
                <a:latin typeface="ＭＳ Ｐゴシック" pitchFamily="50" charset="-128"/>
                <a:ea typeface="HG行書体"/>
              </a:rPr>
              <a:t> </a:t>
            </a:r>
            <a:r>
              <a:rPr kumimoji="0" lang="ja-JP" altLang="en-US" sz="3200" kern="0" dirty="0">
                <a:solidFill>
                  <a:prstClr val="white"/>
                </a:solidFill>
                <a:effectLst>
                  <a:outerShdw blurRad="38100" dist="38100" dir="2700000" algn="tl">
                    <a:srgbClr val="000000">
                      <a:alpha val="43137"/>
                    </a:srgbClr>
                  </a:outerShdw>
                </a:effectLst>
                <a:latin typeface="Times New Roman" panose="02020603050405020304" pitchFamily="18" charset="0"/>
                <a:ea typeface="HG行書体"/>
                <a:cs typeface="Times New Roman" panose="02020603050405020304" pitchFamily="18" charset="0"/>
              </a:rPr>
              <a:t>講演①</a:t>
            </a:r>
          </a:p>
        </p:txBody>
      </p:sp>
      <p:sp>
        <p:nvSpPr>
          <p:cNvPr id="15" name="正方形/長方形 14">
            <a:extLst>
              <a:ext uri="{FF2B5EF4-FFF2-40B4-BE49-F238E27FC236}">
                <a16:creationId xmlns:a16="http://schemas.microsoft.com/office/drawing/2014/main" id="{0B5F9521-E8A5-4737-854B-20088572218E}"/>
              </a:ext>
            </a:extLst>
          </p:cNvPr>
          <p:cNvSpPr/>
          <p:nvPr/>
        </p:nvSpPr>
        <p:spPr>
          <a:xfrm>
            <a:off x="2208311" y="6141571"/>
            <a:ext cx="7392887" cy="830997"/>
          </a:xfrm>
          <a:prstGeom prst="rect">
            <a:avLst/>
          </a:prstGeom>
        </p:spPr>
        <p:txBody>
          <a:bodyPr wrap="square">
            <a:spAutoFit/>
          </a:bodyPr>
          <a:lstStyle/>
          <a:p>
            <a:pPr algn="just">
              <a:defRPr/>
            </a:pPr>
            <a:r>
              <a:rPr lang="ja-JP" altLang="en-US" sz="2400" b="1" dirty="0">
                <a:ln w="1905"/>
                <a:solidFill>
                  <a:srgbClr val="002060"/>
                </a:solidFill>
                <a:effectLst>
                  <a:innerShdw blurRad="69850" dist="43180" dir="5400000">
                    <a:srgbClr val="000000">
                      <a:alpha val="65000"/>
                    </a:srgbClr>
                  </a:innerShdw>
                </a:effectLst>
                <a:latin typeface="Times New Roman" panose="02020603050405020304" pitchFamily="18" charset="0"/>
                <a:ea typeface="ＭＳ Ｐゴシック" pitchFamily="50" charset="-128"/>
                <a:cs typeface="Times New Roman" panose="02020603050405020304" pitchFamily="18" charset="0"/>
              </a:rPr>
              <a:t>「マイクロサージャリーのいろは（仮） 」　</a:t>
            </a:r>
            <a:endParaRPr lang="en-US" altLang="ja-JP" sz="2400" b="1" dirty="0">
              <a:ln w="1905"/>
              <a:solidFill>
                <a:srgbClr val="002060"/>
              </a:solidFill>
              <a:effectLst>
                <a:innerShdw blurRad="69850" dist="43180" dir="5400000">
                  <a:srgbClr val="000000">
                    <a:alpha val="65000"/>
                  </a:srgbClr>
                </a:innerShdw>
              </a:effectLst>
              <a:latin typeface="Times New Roman" panose="02020603050405020304" pitchFamily="18" charset="0"/>
              <a:ea typeface="ＭＳ Ｐゴシック" pitchFamily="50" charset="-128"/>
              <a:cs typeface="Times New Roman" panose="02020603050405020304" pitchFamily="18" charset="0"/>
            </a:endParaRPr>
          </a:p>
          <a:p>
            <a:pPr algn="just">
              <a:defRPr/>
            </a:pPr>
            <a:r>
              <a:rPr lang="ja-JP" altLang="en-US" sz="2400" dirty="0">
                <a:ln w="1905"/>
                <a:solidFill>
                  <a:srgbClr val="002060"/>
                </a:solidFill>
                <a:effectLst>
                  <a:innerShdw blurRad="69850" dist="43180" dir="5400000">
                    <a:srgbClr val="000000">
                      <a:alpha val="65000"/>
                    </a:srgbClr>
                  </a:innerShdw>
                </a:effectLst>
                <a:latin typeface="Times New Roman" panose="02020603050405020304" pitchFamily="18" charset="0"/>
                <a:ea typeface="ＭＳ Ｐゴシック" pitchFamily="50" charset="-128"/>
                <a:cs typeface="Times New Roman" panose="02020603050405020304" pitchFamily="18" charset="0"/>
              </a:rPr>
              <a:t>　　　　　　　　 　　 滋賀医大整形外科　助教　竹村宜記</a:t>
            </a:r>
            <a:endParaRPr lang="en-US" altLang="ja-JP" sz="2400" dirty="0">
              <a:ln w="1905"/>
              <a:solidFill>
                <a:srgbClr val="002060"/>
              </a:solidFill>
              <a:effectLst>
                <a:innerShdw blurRad="69850" dist="43180" dir="5400000">
                  <a:srgbClr val="000000">
                    <a:alpha val="65000"/>
                  </a:srgbClr>
                </a:innerShdw>
              </a:effectLst>
              <a:latin typeface="Times New Roman" panose="02020603050405020304" pitchFamily="18" charset="0"/>
              <a:ea typeface="ＭＳ Ｐゴシック" pitchFamily="50" charset="-128"/>
              <a:cs typeface="Times New Roman" panose="02020603050405020304" pitchFamily="18" charset="0"/>
            </a:endParaRPr>
          </a:p>
        </p:txBody>
      </p:sp>
      <p:sp>
        <p:nvSpPr>
          <p:cNvPr id="16" name="Oval 40">
            <a:extLst>
              <a:ext uri="{FF2B5EF4-FFF2-40B4-BE49-F238E27FC236}">
                <a16:creationId xmlns:a16="http://schemas.microsoft.com/office/drawing/2014/main" id="{CCFFEFFD-6287-4F07-B768-D4A5C33A897D}"/>
              </a:ext>
            </a:extLst>
          </p:cNvPr>
          <p:cNvSpPr>
            <a:spLocks noChangeAspect="1" noChangeArrowheads="1"/>
          </p:cNvSpPr>
          <p:nvPr/>
        </p:nvSpPr>
        <p:spPr bwMode="auto">
          <a:xfrm>
            <a:off x="386302" y="4888706"/>
            <a:ext cx="1576331" cy="558337"/>
          </a:xfrm>
          <a:prstGeom prst="ellipse">
            <a:avLst/>
          </a:prstGeom>
          <a:gradFill flip="none" rotWithShape="1">
            <a:gsLst>
              <a:gs pos="0">
                <a:srgbClr val="D6B19C"/>
              </a:gs>
              <a:gs pos="30000">
                <a:srgbClr val="D49E6C"/>
              </a:gs>
              <a:gs pos="70000">
                <a:srgbClr val="A65528"/>
              </a:gs>
              <a:gs pos="100000">
                <a:srgbClr val="663012"/>
              </a:gs>
            </a:gsLst>
            <a:lin ang="5400000" scaled="0"/>
            <a:tileRect/>
          </a:gradFill>
          <a:ln w="16350" cap="flat" cmpd="sng" algn="ctr">
            <a:noFill/>
            <a:prstDash val="solid"/>
            <a:headEnd/>
            <a:tailEnd/>
          </a:ln>
          <a:effectLst>
            <a:outerShdw blurRad="50800" dist="50800" dir="5400000" algn="tl">
              <a:srgbClr val="000000">
                <a:alpha val="65000"/>
              </a:srgbClr>
            </a:outerShdw>
            <a:softEdge rad="12700"/>
          </a:effectLst>
          <a:scene3d>
            <a:camera prst="orthographicFront"/>
            <a:lightRig rig="twoPt" dir="t">
              <a:rot lat="0" lon="0" rev="5700000"/>
            </a:lightRig>
          </a:scene3d>
          <a:sp3d>
            <a:contourClr>
              <a:srgbClr val="5BD078"/>
            </a:contourClr>
          </a:sp3d>
        </p:spPr>
        <p:txBody>
          <a:bodyPr wrap="none" anchor="ctr"/>
          <a:lstStyle/>
          <a:p>
            <a:pPr algn="ctr">
              <a:defRPr/>
            </a:pPr>
            <a:r>
              <a:rPr kumimoji="0" lang="ja-JP" altLang="en-US" sz="3200" kern="0" dirty="0">
                <a:solidFill>
                  <a:prstClr val="white"/>
                </a:solidFill>
                <a:effectLst>
                  <a:outerShdw blurRad="38100" dist="38100" dir="2700000" algn="tl">
                    <a:srgbClr val="000000">
                      <a:alpha val="43137"/>
                    </a:srgbClr>
                  </a:outerShdw>
                </a:effectLst>
                <a:latin typeface="Times New Roman" panose="02020603050405020304" pitchFamily="18" charset="0"/>
                <a:ea typeface="HG行書体"/>
                <a:cs typeface="Times New Roman" panose="02020603050405020304" pitchFamily="18" charset="0"/>
              </a:rPr>
              <a:t>  講演②</a:t>
            </a:r>
          </a:p>
        </p:txBody>
      </p:sp>
      <p:sp>
        <p:nvSpPr>
          <p:cNvPr id="17" name="正方形/長方形 16">
            <a:extLst>
              <a:ext uri="{FF2B5EF4-FFF2-40B4-BE49-F238E27FC236}">
                <a16:creationId xmlns:a16="http://schemas.microsoft.com/office/drawing/2014/main" id="{CBDFC4BB-173A-4515-BDC2-89C4647C9C95}"/>
              </a:ext>
            </a:extLst>
          </p:cNvPr>
          <p:cNvSpPr/>
          <p:nvPr/>
        </p:nvSpPr>
        <p:spPr>
          <a:xfrm>
            <a:off x="2179508" y="3625587"/>
            <a:ext cx="7421691" cy="1218795"/>
          </a:xfrm>
          <a:prstGeom prst="rect">
            <a:avLst/>
          </a:prstGeom>
        </p:spPr>
        <p:txBody>
          <a:bodyPr wrap="square">
            <a:spAutoFit/>
          </a:bodyPr>
          <a:lstStyle/>
          <a:p>
            <a:pPr algn="just">
              <a:defRPr/>
            </a:pPr>
            <a:r>
              <a:rPr lang="ja-JP" altLang="en-US" sz="2400" b="1" dirty="0">
                <a:ln w="1905"/>
                <a:solidFill>
                  <a:srgbClr val="002060"/>
                </a:solidFill>
                <a:effectLst>
                  <a:innerShdw blurRad="69850" dist="43180" dir="5400000">
                    <a:srgbClr val="000000">
                      <a:alpha val="65000"/>
                    </a:srgbClr>
                  </a:innerShdw>
                </a:effectLst>
                <a:latin typeface="Times New Roman" panose="02020603050405020304" pitchFamily="18" charset="0"/>
                <a:ea typeface="ＭＳ Ｐゴシック" pitchFamily="50" charset="-128"/>
                <a:cs typeface="Times New Roman" panose="02020603050405020304" pitchFamily="18" charset="0"/>
              </a:rPr>
              <a:t>「膝関節におけるスポーツ障害治療のいろは ～手術</a:t>
            </a:r>
            <a:endParaRPr lang="en-US" altLang="ja-JP" sz="2400" b="1" dirty="0">
              <a:ln w="1905"/>
              <a:solidFill>
                <a:srgbClr val="002060"/>
              </a:solidFill>
              <a:effectLst>
                <a:innerShdw blurRad="69850" dist="43180" dir="5400000">
                  <a:srgbClr val="000000">
                    <a:alpha val="65000"/>
                  </a:srgbClr>
                </a:innerShdw>
              </a:effectLst>
              <a:latin typeface="Times New Roman" panose="02020603050405020304" pitchFamily="18" charset="0"/>
              <a:ea typeface="ＭＳ Ｐゴシック" pitchFamily="50" charset="-128"/>
              <a:cs typeface="Times New Roman" panose="02020603050405020304" pitchFamily="18" charset="0"/>
            </a:endParaRPr>
          </a:p>
          <a:p>
            <a:pPr algn="just">
              <a:defRPr/>
            </a:pPr>
            <a:r>
              <a:rPr lang="ja-JP" altLang="en-US" sz="2400" b="1" dirty="0">
                <a:ln w="1905"/>
                <a:solidFill>
                  <a:srgbClr val="002060"/>
                </a:solidFill>
                <a:effectLst>
                  <a:innerShdw blurRad="69850" dist="43180" dir="5400000">
                    <a:srgbClr val="000000">
                      <a:alpha val="65000"/>
                    </a:srgbClr>
                  </a:innerShdw>
                </a:effectLst>
                <a:latin typeface="Times New Roman" panose="02020603050405020304" pitchFamily="18" charset="0"/>
                <a:ea typeface="ＭＳ Ｐゴシック" pitchFamily="50" charset="-128"/>
                <a:cs typeface="Times New Roman" panose="02020603050405020304" pitchFamily="18" charset="0"/>
              </a:rPr>
              <a:t>　期におけるトラムセットの使用経験も含めて～（仮）」　</a:t>
            </a:r>
            <a:endParaRPr lang="en-US" altLang="ja-JP" sz="2400" b="1" dirty="0">
              <a:ln w="1905"/>
              <a:solidFill>
                <a:srgbClr val="002060"/>
              </a:solidFill>
              <a:effectLst>
                <a:innerShdw blurRad="69850" dist="43180" dir="5400000">
                  <a:srgbClr val="000000">
                    <a:alpha val="65000"/>
                  </a:srgbClr>
                </a:innerShdw>
              </a:effectLst>
              <a:latin typeface="Times New Roman" panose="02020603050405020304" pitchFamily="18" charset="0"/>
              <a:ea typeface="ＭＳ Ｐゴシック" pitchFamily="50" charset="-128"/>
              <a:cs typeface="Times New Roman" panose="02020603050405020304" pitchFamily="18" charset="0"/>
            </a:endParaRPr>
          </a:p>
          <a:p>
            <a:pPr algn="just">
              <a:defRPr/>
            </a:pPr>
            <a:r>
              <a:rPr lang="ja-JP" altLang="en-US" sz="2400" dirty="0">
                <a:ln w="1905"/>
                <a:solidFill>
                  <a:srgbClr val="002060"/>
                </a:solidFill>
                <a:effectLst>
                  <a:innerShdw blurRad="69850" dist="43180" dir="5400000">
                    <a:srgbClr val="000000">
                      <a:alpha val="65000"/>
                    </a:srgbClr>
                  </a:innerShdw>
                </a:effectLst>
                <a:latin typeface="Times New Roman" panose="02020603050405020304" pitchFamily="18" charset="0"/>
                <a:ea typeface="ＭＳ Ｐゴシック" pitchFamily="50" charset="-128"/>
                <a:cs typeface="Times New Roman" panose="02020603050405020304" pitchFamily="18" charset="0"/>
              </a:rPr>
              <a:t>　　　　　　　　公立甲賀病院　整形外科部長　</a:t>
            </a:r>
            <a:r>
              <a:rPr lang="ja-JP" altLang="en-US" sz="2400" dirty="0">
                <a:ln w="1905"/>
                <a:solidFill>
                  <a:srgbClr val="002060"/>
                </a:solidFill>
                <a:effectLst>
                  <a:innerShdw blurRad="69850" dist="43180" dir="5400000">
                    <a:srgbClr val="000000">
                      <a:alpha val="65000"/>
                    </a:srgbClr>
                  </a:innerShdw>
                </a:effectLst>
                <a:latin typeface="ＭＳ Ｐゴシック" panose="020B0600070205080204" pitchFamily="50" charset="-128"/>
                <a:ea typeface="ＭＳ Ｐゴシック" panose="020B0600070205080204" pitchFamily="50" charset="-128"/>
                <a:cs typeface="Times New Roman" panose="02020603050405020304" pitchFamily="18" charset="0"/>
              </a:rPr>
              <a:t>上中</a:t>
            </a:r>
            <a:r>
              <a:rPr lang="ja-JP" altLang="en-US" dirty="0">
                <a:latin typeface="ＭＳ Ｐゴシック" panose="020B0600070205080204" pitchFamily="50" charset="-128"/>
                <a:ea typeface="ＭＳ Ｐゴシック" panose="020B0600070205080204" pitchFamily="50" charset="-128"/>
              </a:rPr>
              <a:t>一泰</a:t>
            </a:r>
            <a:endParaRPr lang="en-US" altLang="ja-JP" sz="2400" dirty="0">
              <a:ln w="1905"/>
              <a:solidFill>
                <a:srgbClr val="002060"/>
              </a:solidFill>
              <a:effectLst>
                <a:innerShdw blurRad="69850" dist="43180" dir="5400000">
                  <a:srgbClr val="000000">
                    <a:alpha val="65000"/>
                  </a:srgbClr>
                </a:innerShdw>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p:txBody>
      </p:sp>
      <p:sp>
        <p:nvSpPr>
          <p:cNvPr id="18" name="Oval 40">
            <a:extLst>
              <a:ext uri="{FF2B5EF4-FFF2-40B4-BE49-F238E27FC236}">
                <a16:creationId xmlns:a16="http://schemas.microsoft.com/office/drawing/2014/main" id="{02D750BC-39F2-4117-9C7F-14E2F93AACAA}"/>
              </a:ext>
            </a:extLst>
          </p:cNvPr>
          <p:cNvSpPr>
            <a:spLocks noChangeAspect="1" noChangeArrowheads="1"/>
          </p:cNvSpPr>
          <p:nvPr/>
        </p:nvSpPr>
        <p:spPr bwMode="auto">
          <a:xfrm>
            <a:off x="418959" y="6107571"/>
            <a:ext cx="1576333" cy="556578"/>
          </a:xfrm>
          <a:prstGeom prst="ellipse">
            <a:avLst/>
          </a:prstGeom>
          <a:gradFill flip="none" rotWithShape="1">
            <a:gsLst>
              <a:gs pos="0">
                <a:srgbClr val="D6B19C"/>
              </a:gs>
              <a:gs pos="30000">
                <a:srgbClr val="D49E6C"/>
              </a:gs>
              <a:gs pos="70000">
                <a:srgbClr val="A65528"/>
              </a:gs>
              <a:gs pos="100000">
                <a:srgbClr val="663012"/>
              </a:gs>
            </a:gsLst>
            <a:lin ang="5400000" scaled="0"/>
            <a:tileRect/>
          </a:gradFill>
          <a:ln w="16350" cap="flat" cmpd="sng" algn="ctr">
            <a:noFill/>
            <a:prstDash val="solid"/>
            <a:headEnd/>
            <a:tailEnd/>
          </a:ln>
          <a:effectLst>
            <a:outerShdw blurRad="50800" dist="50800" dir="5400000" algn="tl">
              <a:srgbClr val="000000">
                <a:alpha val="65000"/>
              </a:srgbClr>
            </a:outerShdw>
            <a:softEdge rad="12700"/>
          </a:effectLst>
          <a:scene3d>
            <a:camera prst="orthographicFront"/>
            <a:lightRig rig="twoPt" dir="t">
              <a:rot lat="0" lon="0" rev="5700000"/>
            </a:lightRig>
          </a:scene3d>
          <a:sp3d>
            <a:contourClr>
              <a:srgbClr val="5BD078"/>
            </a:contourClr>
          </a:sp3d>
        </p:spPr>
        <p:txBody>
          <a:bodyPr wrap="none" anchor="ctr"/>
          <a:lstStyle/>
          <a:p>
            <a:pPr algn="ctr">
              <a:defRPr/>
            </a:pPr>
            <a:r>
              <a:rPr kumimoji="0" lang="ja-JP" altLang="en-US" sz="3200" kern="0" dirty="0">
                <a:solidFill>
                  <a:prstClr val="white"/>
                </a:solidFill>
                <a:effectLst>
                  <a:outerShdw blurRad="38100" dist="38100" dir="2700000" algn="tl">
                    <a:srgbClr val="000000">
                      <a:alpha val="43137"/>
                    </a:srgbClr>
                  </a:outerShdw>
                </a:effectLst>
                <a:latin typeface="ＭＳ Ｐゴシック" pitchFamily="50" charset="-128"/>
                <a:ea typeface="HG行書体"/>
              </a:rPr>
              <a:t> </a:t>
            </a:r>
            <a:r>
              <a:rPr kumimoji="0" lang="ja-JP" altLang="en-US" sz="3200" kern="0" dirty="0">
                <a:solidFill>
                  <a:prstClr val="white"/>
                </a:solidFill>
                <a:effectLst>
                  <a:outerShdw blurRad="38100" dist="38100" dir="2700000" algn="tl">
                    <a:srgbClr val="000000">
                      <a:alpha val="43137"/>
                    </a:srgbClr>
                  </a:outerShdw>
                </a:effectLst>
                <a:latin typeface="Times New Roman" panose="02020603050405020304" pitchFamily="18" charset="0"/>
                <a:ea typeface="HG行書体"/>
                <a:cs typeface="Times New Roman" panose="02020603050405020304" pitchFamily="18" charset="0"/>
              </a:rPr>
              <a:t>講演③</a:t>
            </a:r>
          </a:p>
        </p:txBody>
      </p:sp>
      <p:sp>
        <p:nvSpPr>
          <p:cNvPr id="19" name="正方形/長方形 18">
            <a:extLst>
              <a:ext uri="{FF2B5EF4-FFF2-40B4-BE49-F238E27FC236}">
                <a16:creationId xmlns:a16="http://schemas.microsoft.com/office/drawing/2014/main" id="{96E37A0F-931E-4265-AF81-BABCB057018A}"/>
              </a:ext>
            </a:extLst>
          </p:cNvPr>
          <p:cNvSpPr/>
          <p:nvPr/>
        </p:nvSpPr>
        <p:spPr>
          <a:xfrm>
            <a:off x="2179508" y="4904078"/>
            <a:ext cx="7421691" cy="1200329"/>
          </a:xfrm>
          <a:prstGeom prst="rect">
            <a:avLst/>
          </a:prstGeom>
        </p:spPr>
        <p:txBody>
          <a:bodyPr wrap="square">
            <a:spAutoFit/>
          </a:bodyPr>
          <a:lstStyle/>
          <a:p>
            <a:pPr algn="just">
              <a:defRPr/>
            </a:pPr>
            <a:r>
              <a:rPr lang="ja-JP" altLang="en-US" sz="2400" b="1" dirty="0">
                <a:ln w="1905"/>
                <a:solidFill>
                  <a:srgbClr val="002060"/>
                </a:solidFill>
                <a:effectLst>
                  <a:innerShdw blurRad="69850" dist="43180" dir="5400000">
                    <a:srgbClr val="000000">
                      <a:alpha val="65000"/>
                    </a:srgbClr>
                  </a:innerShdw>
                </a:effectLst>
                <a:latin typeface="Times New Roman" panose="02020603050405020304" pitchFamily="18" charset="0"/>
                <a:ea typeface="ＭＳ Ｐゴシック" pitchFamily="50" charset="-128"/>
                <a:cs typeface="Times New Roman" panose="02020603050405020304" pitchFamily="18" charset="0"/>
              </a:rPr>
              <a:t>「肩・肘におけるスポーツ障害治療のいろは～投薬に</a:t>
            </a:r>
            <a:endParaRPr lang="en-US" altLang="ja-JP" sz="2400" b="1" dirty="0">
              <a:ln w="1905"/>
              <a:solidFill>
                <a:srgbClr val="002060"/>
              </a:solidFill>
              <a:effectLst>
                <a:innerShdw blurRad="69850" dist="43180" dir="5400000">
                  <a:srgbClr val="000000">
                    <a:alpha val="65000"/>
                  </a:srgbClr>
                </a:innerShdw>
              </a:effectLst>
              <a:latin typeface="Times New Roman" panose="02020603050405020304" pitchFamily="18" charset="0"/>
              <a:ea typeface="ＭＳ Ｐゴシック" pitchFamily="50" charset="-128"/>
              <a:cs typeface="Times New Roman" panose="02020603050405020304" pitchFamily="18" charset="0"/>
            </a:endParaRPr>
          </a:p>
          <a:p>
            <a:pPr algn="just">
              <a:defRPr/>
            </a:pPr>
            <a:r>
              <a:rPr lang="ja-JP" altLang="en-US" sz="2400" b="1" dirty="0">
                <a:ln w="1905"/>
                <a:solidFill>
                  <a:srgbClr val="002060"/>
                </a:solidFill>
                <a:effectLst>
                  <a:innerShdw blurRad="69850" dist="43180" dir="5400000">
                    <a:srgbClr val="000000">
                      <a:alpha val="65000"/>
                    </a:srgbClr>
                  </a:innerShdw>
                </a:effectLst>
                <a:latin typeface="Times New Roman" panose="02020603050405020304" pitchFamily="18" charset="0"/>
                <a:ea typeface="ＭＳ Ｐゴシック" pitchFamily="50" charset="-128"/>
                <a:cs typeface="Times New Roman" panose="02020603050405020304" pitchFamily="18" charset="0"/>
              </a:rPr>
              <a:t>　よる疼痛管理へのアプローチも含めて～（仮） 」　</a:t>
            </a:r>
            <a:endParaRPr lang="en-US" altLang="ja-JP" sz="2400" b="1" dirty="0">
              <a:ln w="1905"/>
              <a:solidFill>
                <a:srgbClr val="002060"/>
              </a:solidFill>
              <a:effectLst>
                <a:innerShdw blurRad="69850" dist="43180" dir="5400000">
                  <a:srgbClr val="000000">
                    <a:alpha val="65000"/>
                  </a:srgbClr>
                </a:innerShdw>
              </a:effectLst>
              <a:latin typeface="Times New Roman" panose="02020603050405020304" pitchFamily="18" charset="0"/>
              <a:ea typeface="ＭＳ Ｐゴシック" pitchFamily="50" charset="-128"/>
              <a:cs typeface="Times New Roman" panose="02020603050405020304" pitchFamily="18" charset="0"/>
            </a:endParaRPr>
          </a:p>
          <a:p>
            <a:pPr algn="just">
              <a:defRPr/>
            </a:pPr>
            <a:r>
              <a:rPr lang="ja-JP" altLang="en-US" sz="2400" dirty="0">
                <a:ln w="1905"/>
                <a:solidFill>
                  <a:srgbClr val="002060"/>
                </a:solidFill>
                <a:effectLst>
                  <a:innerShdw blurRad="69850" dist="43180" dir="5400000">
                    <a:srgbClr val="000000">
                      <a:alpha val="65000"/>
                    </a:srgbClr>
                  </a:innerShdw>
                </a:effectLst>
                <a:latin typeface="Times New Roman" panose="02020603050405020304" pitchFamily="18" charset="0"/>
                <a:ea typeface="ＭＳ Ｐゴシック" pitchFamily="50" charset="-128"/>
                <a:cs typeface="Times New Roman" panose="02020603050405020304" pitchFamily="18" charset="0"/>
              </a:rPr>
              <a:t>　　　　　　　　　　　滋賀医大整形外科　助教　米田真悟</a:t>
            </a:r>
            <a:endParaRPr lang="en-US" altLang="ja-JP" sz="2400" dirty="0">
              <a:ln w="1905"/>
              <a:solidFill>
                <a:srgbClr val="002060"/>
              </a:solidFill>
              <a:effectLst>
                <a:innerShdw blurRad="69850" dist="43180" dir="5400000">
                  <a:srgbClr val="000000">
                    <a:alpha val="65000"/>
                  </a:srgbClr>
                </a:innerShdw>
              </a:effectLst>
              <a:latin typeface="Times New Roman" panose="02020603050405020304" pitchFamily="18" charset="0"/>
              <a:ea typeface="ＭＳ Ｐゴシック" pitchFamily="50" charset="-128"/>
              <a:cs typeface="Times New Roman" panose="02020603050405020304" pitchFamily="18" charset="0"/>
            </a:endParaRPr>
          </a:p>
        </p:txBody>
      </p:sp>
      <p:sp>
        <p:nvSpPr>
          <p:cNvPr id="20" name="Oval 40">
            <a:extLst>
              <a:ext uri="{FF2B5EF4-FFF2-40B4-BE49-F238E27FC236}">
                <a16:creationId xmlns:a16="http://schemas.microsoft.com/office/drawing/2014/main" id="{8A0DBFE0-862D-4CF6-8FFD-1C15FE62688E}"/>
              </a:ext>
            </a:extLst>
          </p:cNvPr>
          <p:cNvSpPr>
            <a:spLocks noChangeArrowheads="1"/>
          </p:cNvSpPr>
          <p:nvPr/>
        </p:nvSpPr>
        <p:spPr bwMode="auto">
          <a:xfrm>
            <a:off x="83969" y="7212962"/>
            <a:ext cx="2940367" cy="1042393"/>
          </a:xfrm>
          <a:prstGeom prst="ellipse">
            <a:avLst/>
          </a:prstGeom>
          <a:solidFill>
            <a:srgbClr val="0070C0"/>
          </a:solidFill>
          <a:ln w="16350" cap="flat" cmpd="sng" algn="ctr">
            <a:noFill/>
            <a:prstDash val="solid"/>
            <a:headEnd/>
            <a:tailEnd/>
          </a:ln>
          <a:effectLst>
            <a:outerShdw blurRad="50800" dist="50800" dir="5400000" algn="tl">
              <a:srgbClr val="000000">
                <a:alpha val="65000"/>
              </a:srgbClr>
            </a:outerShdw>
            <a:softEdge rad="12700"/>
          </a:effectLst>
          <a:scene3d>
            <a:camera prst="orthographicFront"/>
            <a:lightRig rig="twoPt" dir="t">
              <a:rot lat="0" lon="0" rev="5700000"/>
            </a:lightRig>
          </a:scene3d>
          <a:sp3d>
            <a:contourClr>
              <a:srgbClr val="5BD078"/>
            </a:contourClr>
          </a:sp3d>
        </p:spPr>
        <p:txBody>
          <a:bodyPr wrap="none" anchor="ctr"/>
          <a:lstStyle/>
          <a:p>
            <a:pPr algn="ctr">
              <a:defRPr/>
            </a:pPr>
            <a:r>
              <a:rPr kumimoji="0" lang="en-US" altLang="ja-JP" sz="3360" b="1" kern="0" dirty="0">
                <a:solidFill>
                  <a:prstClr val="white"/>
                </a:solidFill>
                <a:latin typeface="Times New Roman" panose="02020603050405020304" pitchFamily="18" charset="0"/>
                <a:ea typeface="HG行書体"/>
                <a:cs typeface="Times New Roman" panose="02020603050405020304" pitchFamily="18" charset="0"/>
              </a:rPr>
              <a:t>Hands-on </a:t>
            </a:r>
          </a:p>
          <a:p>
            <a:pPr algn="ctr">
              <a:defRPr/>
            </a:pPr>
            <a:r>
              <a:rPr kumimoji="0" lang="en-US" altLang="ja-JP" sz="3360" b="1" kern="0" dirty="0">
                <a:solidFill>
                  <a:prstClr val="white"/>
                </a:solidFill>
                <a:latin typeface="Times New Roman" panose="02020603050405020304" pitchFamily="18" charset="0"/>
                <a:ea typeface="HG行書体"/>
                <a:cs typeface="Times New Roman" panose="02020603050405020304" pitchFamily="18" charset="0"/>
              </a:rPr>
              <a:t>session</a:t>
            </a:r>
            <a:endParaRPr kumimoji="0" lang="ja-JP" altLang="en-US" sz="3360" b="1" kern="0" dirty="0">
              <a:solidFill>
                <a:prstClr val="white"/>
              </a:solidFill>
              <a:latin typeface="Times New Roman" panose="02020603050405020304" pitchFamily="18" charset="0"/>
              <a:ea typeface="HG行書体"/>
              <a:cs typeface="Times New Roman" panose="02020603050405020304" pitchFamily="18" charset="0"/>
            </a:endParaRPr>
          </a:p>
        </p:txBody>
      </p:sp>
      <p:sp>
        <p:nvSpPr>
          <p:cNvPr id="22" name="正方形/長方形 21">
            <a:extLst>
              <a:ext uri="{FF2B5EF4-FFF2-40B4-BE49-F238E27FC236}">
                <a16:creationId xmlns:a16="http://schemas.microsoft.com/office/drawing/2014/main" id="{16BBD290-C019-4C62-BE52-8CE27946C4A0}"/>
              </a:ext>
            </a:extLst>
          </p:cNvPr>
          <p:cNvSpPr/>
          <p:nvPr/>
        </p:nvSpPr>
        <p:spPr>
          <a:xfrm>
            <a:off x="3024336" y="7175235"/>
            <a:ext cx="6312768" cy="1126462"/>
          </a:xfrm>
          <a:prstGeom prst="rect">
            <a:avLst/>
          </a:prstGeom>
        </p:spPr>
        <p:txBody>
          <a:bodyPr wrap="square">
            <a:spAutoFit/>
          </a:bodyPr>
          <a:lstStyle/>
          <a:p>
            <a:pPr fontAlgn="base">
              <a:spcBef>
                <a:spcPct val="0"/>
              </a:spcBef>
              <a:spcAft>
                <a:spcPct val="0"/>
              </a:spcAft>
            </a:pPr>
            <a:r>
              <a:rPr lang="ja-JP" altLang="en-US" sz="2240" b="1" dirty="0">
                <a:ln w="1905"/>
                <a:solidFill>
                  <a:srgbClr val="002060"/>
                </a:solidFill>
                <a:latin typeface="Times New Roman" panose="02020603050405020304" pitchFamily="18" charset="0"/>
                <a:ea typeface="ＭＳ Ｐゴシック" pitchFamily="50" charset="-128"/>
                <a:cs typeface="Times New Roman" panose="02020603050405020304" pitchFamily="18" charset="0"/>
              </a:rPr>
              <a:t>実際手術で用いている関節鏡や人工神経等を用意していますので講義で学んだことをすぐに体験・学習できます。</a:t>
            </a:r>
            <a:endParaRPr lang="ja-JP" altLang="en-US" sz="1960" dirty="0">
              <a:ln w="1905"/>
              <a:solidFill>
                <a:srgbClr val="1F4081"/>
              </a:solidFill>
              <a:effectLst>
                <a:innerShdw blurRad="69850" dist="43180" dir="5400000">
                  <a:srgbClr val="000000">
                    <a:alpha val="65000"/>
                  </a:srgbClr>
                </a:innerShdw>
              </a:effectLst>
              <a:latin typeface="Times New Roman" panose="02020603050405020304" pitchFamily="18" charset="0"/>
              <a:ea typeface="ＭＳ Ｐゴシック" pitchFamily="50" charset="-128"/>
              <a:cs typeface="Times New Roman" panose="02020603050405020304" pitchFamily="18" charset="0"/>
            </a:endParaRPr>
          </a:p>
        </p:txBody>
      </p:sp>
      <p:sp>
        <p:nvSpPr>
          <p:cNvPr id="23" name="テキスト ボックス 33">
            <a:extLst>
              <a:ext uri="{FF2B5EF4-FFF2-40B4-BE49-F238E27FC236}">
                <a16:creationId xmlns:a16="http://schemas.microsoft.com/office/drawing/2014/main" id="{5A14C44B-BA58-4937-BBEA-A30E10CC3799}"/>
              </a:ext>
            </a:extLst>
          </p:cNvPr>
          <p:cNvSpPr txBox="1">
            <a:spLocks noChangeArrowheads="1"/>
          </p:cNvSpPr>
          <p:nvPr/>
        </p:nvSpPr>
        <p:spPr bwMode="auto">
          <a:xfrm>
            <a:off x="4296544" y="8505689"/>
            <a:ext cx="4951498" cy="3685368"/>
          </a:xfrm>
          <a:prstGeom prst="rect">
            <a:avLst/>
          </a:prstGeom>
          <a:noFill/>
          <a:ln w="9525">
            <a:noFill/>
            <a:miter lim="800000"/>
            <a:headEnd/>
            <a:tailEnd/>
          </a:ln>
        </p:spPr>
        <p:txBody>
          <a:bodyPr wrap="square">
            <a:spAutoFit/>
          </a:bodyPr>
          <a:lstStyle/>
          <a:p>
            <a:r>
              <a:rPr lang="ja-JP" altLang="en-US" sz="2100" b="1" dirty="0">
                <a:solidFill>
                  <a:srgbClr val="002060"/>
                </a:solidFill>
                <a:latin typeface="Century" pitchFamily="18" charset="0"/>
                <a:ea typeface="ＭＳ Ｐゴシック" charset="-128"/>
              </a:rPr>
              <a:t>今回で</a:t>
            </a:r>
            <a:r>
              <a:rPr lang="en-US" altLang="ja-JP" sz="2100" b="1" dirty="0">
                <a:solidFill>
                  <a:srgbClr val="002060"/>
                </a:solidFill>
                <a:latin typeface="Century" pitchFamily="18" charset="0"/>
                <a:ea typeface="ＭＳ Ｐゴシック" charset="-128"/>
              </a:rPr>
              <a:t>14</a:t>
            </a:r>
            <a:r>
              <a:rPr lang="ja-JP" altLang="en-US" sz="2100" b="1" dirty="0">
                <a:solidFill>
                  <a:srgbClr val="002060"/>
                </a:solidFill>
                <a:latin typeface="Century" pitchFamily="18" charset="0"/>
                <a:ea typeface="ＭＳ Ｐゴシック" charset="-128"/>
              </a:rPr>
              <a:t>回目を迎えるセミナーです。今年はスポーツ整形とマイクロサージャリーに関する講義とハンズオンセミナーを行います。</a:t>
            </a:r>
            <a:r>
              <a:rPr lang="ja-JP" altLang="ja-JP" sz="2100" b="1" dirty="0">
                <a:solidFill>
                  <a:srgbClr val="002060"/>
                </a:solidFill>
                <a:latin typeface="Century" pitchFamily="18" charset="0"/>
                <a:ea typeface="ＭＳ Ｐゴシック" charset="-128"/>
              </a:rPr>
              <a:t>少しでも興味のある方、</a:t>
            </a:r>
            <a:r>
              <a:rPr lang="ja-JP" altLang="en-US" sz="2100" b="1" dirty="0">
                <a:solidFill>
                  <a:srgbClr val="002060"/>
                </a:solidFill>
                <a:latin typeface="Century" pitchFamily="18" charset="0"/>
                <a:ea typeface="ＭＳ Ｐゴシック" charset="-128"/>
              </a:rPr>
              <a:t>整形外科学の</a:t>
            </a:r>
            <a:r>
              <a:rPr lang="ja-JP" altLang="ja-JP" sz="2100" b="1" dirty="0">
                <a:solidFill>
                  <a:srgbClr val="002060"/>
                </a:solidFill>
                <a:latin typeface="Century" pitchFamily="18" charset="0"/>
                <a:ea typeface="ＭＳ Ｐゴシック" charset="-128"/>
              </a:rPr>
              <a:t>醍醐味を知りたい方</a:t>
            </a:r>
            <a:r>
              <a:rPr lang="ja-JP" altLang="en-US" sz="2100" b="1" dirty="0">
                <a:solidFill>
                  <a:srgbClr val="002060"/>
                </a:solidFill>
                <a:latin typeface="Century" pitchFamily="18" charset="0"/>
                <a:ea typeface="ＭＳ Ｐゴシック" charset="-128"/>
              </a:rPr>
              <a:t>大歓迎です。</a:t>
            </a:r>
            <a:r>
              <a:rPr lang="ja-JP" altLang="en-US" sz="2100" b="1" u="sng" dirty="0">
                <a:solidFill>
                  <a:srgbClr val="002060"/>
                </a:solidFill>
                <a:latin typeface="Century" pitchFamily="18" charset="0"/>
                <a:ea typeface="ＭＳ Ｐゴシック" charset="-128"/>
              </a:rPr>
              <a:t>初期研修医の先生や医学生を対象としたセミナーです</a:t>
            </a:r>
            <a:r>
              <a:rPr lang="ja-JP" altLang="en-US" sz="2100" b="1" dirty="0">
                <a:solidFill>
                  <a:srgbClr val="002060"/>
                </a:solidFill>
                <a:latin typeface="Century" pitchFamily="18" charset="0"/>
                <a:ea typeface="ＭＳ Ｐゴシック" charset="-128"/>
              </a:rPr>
              <a:t>。整形外科に少しでも興味のある方は是非参加をしてください。</a:t>
            </a:r>
            <a:r>
              <a:rPr lang="en-US" altLang="ja-JP" sz="2100" b="1" u="sng" dirty="0">
                <a:ln w="1905"/>
                <a:solidFill>
                  <a:srgbClr val="002060"/>
                </a:solidFill>
                <a:latin typeface="Century" pitchFamily="18" charset="0"/>
                <a:ea typeface="ＭＳ Ｐゴシック" charset="-128"/>
                <a:cs typeface="Times New Roman" panose="02020603050405020304" pitchFamily="18" charset="0"/>
              </a:rPr>
              <a:t>※</a:t>
            </a:r>
            <a:r>
              <a:rPr lang="ja-JP" altLang="ja-JP" sz="2100" b="1" u="sng" dirty="0">
                <a:solidFill>
                  <a:srgbClr val="002060"/>
                </a:solidFill>
                <a:latin typeface="Century" pitchFamily="18" charset="0"/>
                <a:ea typeface="ＭＳ Ｐゴシック" charset="-128"/>
              </a:rPr>
              <a:t>当日直接参加して頂いても</a:t>
            </a:r>
            <a:r>
              <a:rPr lang="ja-JP" altLang="en-US" sz="2100" b="1" u="sng" dirty="0">
                <a:solidFill>
                  <a:srgbClr val="002060"/>
                </a:solidFill>
                <a:latin typeface="Century" pitchFamily="18" charset="0"/>
                <a:ea typeface="ＭＳ Ｐゴシック" charset="-128"/>
              </a:rPr>
              <a:t>構いませんので奮ってご参加下さい。</a:t>
            </a:r>
            <a:endParaRPr lang="ja-JP" altLang="en-US" sz="2100" u="sng" dirty="0">
              <a:solidFill>
                <a:srgbClr val="002060"/>
              </a:solidFill>
            </a:endParaRPr>
          </a:p>
          <a:p>
            <a:pPr fontAlgn="base">
              <a:lnSpc>
                <a:spcPct val="150000"/>
              </a:lnSpc>
              <a:spcBef>
                <a:spcPct val="0"/>
              </a:spcBef>
              <a:spcAft>
                <a:spcPct val="0"/>
              </a:spcAft>
            </a:pPr>
            <a:endParaRPr lang="ja-JP" altLang="ja-JP" sz="1800" dirty="0">
              <a:solidFill>
                <a:srgbClr val="002060"/>
              </a:solidFill>
              <a:latin typeface="Century" pitchFamily="18" charset="0"/>
              <a:ea typeface="ＭＳ Ｐゴシック" charset="-128"/>
            </a:endParaRPr>
          </a:p>
        </p:txBody>
      </p:sp>
      <p:sp>
        <p:nvSpPr>
          <p:cNvPr id="26" name="テキスト ボックス 25">
            <a:extLst>
              <a:ext uri="{FF2B5EF4-FFF2-40B4-BE49-F238E27FC236}">
                <a16:creationId xmlns:a16="http://schemas.microsoft.com/office/drawing/2014/main" id="{E1A140E7-C714-4BEB-809D-D10B72DDB1D3}"/>
              </a:ext>
            </a:extLst>
          </p:cNvPr>
          <p:cNvSpPr txBox="1"/>
          <p:nvPr/>
        </p:nvSpPr>
        <p:spPr>
          <a:xfrm>
            <a:off x="2597674" y="12233448"/>
            <a:ext cx="6941053" cy="350865"/>
          </a:xfrm>
          <a:prstGeom prst="rect">
            <a:avLst/>
          </a:prstGeom>
          <a:noFill/>
        </p:spPr>
        <p:txBody>
          <a:bodyPr wrap="square" rtlCol="0">
            <a:spAutoFit/>
          </a:bodyPr>
          <a:lstStyle/>
          <a:p>
            <a:pPr fontAlgn="base">
              <a:spcBef>
                <a:spcPct val="0"/>
              </a:spcBef>
              <a:spcAft>
                <a:spcPct val="0"/>
              </a:spcAft>
            </a:pPr>
            <a:r>
              <a:rPr lang="ja-JP" altLang="en-US" sz="1680" b="1" u="sng" dirty="0">
                <a:solidFill>
                  <a:srgbClr val="002060"/>
                </a:solidFill>
                <a:latin typeface="Times New Roman" panose="02020603050405020304" pitchFamily="18" charset="0"/>
                <a:ea typeface="ＭＳ Ｐゴシック" panose="020B0600070205080204" pitchFamily="50" charset="-128"/>
                <a:cs typeface="Times New Roman" panose="02020603050405020304" pitchFamily="18" charset="0"/>
              </a:rPr>
              <a:t>➢セミナー終了後に</a:t>
            </a:r>
            <a:r>
              <a:rPr lang="en-US" altLang="ja-JP" sz="1680" b="1" u="sng" dirty="0">
                <a:solidFill>
                  <a:srgbClr val="002060"/>
                </a:solidFill>
                <a:latin typeface="Times New Roman" panose="02020603050405020304" pitchFamily="18" charset="0"/>
                <a:ea typeface="ＭＳ Ｐゴシック" panose="020B0600070205080204" pitchFamily="50" charset="-128"/>
                <a:cs typeface="Times New Roman" panose="02020603050405020304" pitchFamily="18" charset="0"/>
              </a:rPr>
              <a:t>2</a:t>
            </a:r>
            <a:r>
              <a:rPr lang="ja-JP" altLang="en-US" sz="1680" b="1" u="sng" dirty="0">
                <a:solidFill>
                  <a:srgbClr val="002060"/>
                </a:solidFill>
                <a:latin typeface="Times New Roman" panose="02020603050405020304" pitchFamily="18" charset="0"/>
                <a:ea typeface="ＭＳ Ｐゴシック" panose="020B0600070205080204" pitchFamily="50" charset="-128"/>
                <a:cs typeface="Times New Roman" panose="02020603050405020304" pitchFamily="18" charset="0"/>
              </a:rPr>
              <a:t>次会も予定しています。こちらも奮ってご参加ください。</a:t>
            </a:r>
          </a:p>
        </p:txBody>
      </p:sp>
      <p:pic>
        <p:nvPicPr>
          <p:cNvPr id="27" name="Picture 2" descr="C:\1.Medical (desk top PCが最新）\3.大学、その他\1.ホームページ, 大学poster、シンボルマーク、PowerPoint、医者写真\0.アナログエンジンＨＰ立ち上げ前\top　page用写真\2.jpg">
            <a:extLst>
              <a:ext uri="{FF2B5EF4-FFF2-40B4-BE49-F238E27FC236}">
                <a16:creationId xmlns:a16="http://schemas.microsoft.com/office/drawing/2014/main" id="{CD1DE51F-3624-4DAD-B920-D370BB928A8B}"/>
              </a:ext>
            </a:extLst>
          </p:cNvPr>
          <p:cNvPicPr>
            <a:picLocks noChangeAspect="1" noChangeArrowheads="1"/>
          </p:cNvPicPr>
          <p:nvPr/>
        </p:nvPicPr>
        <p:blipFill>
          <a:blip r:embed="rId3" cstate="print">
            <a:extLst>
              <a:ext uri="{BEBA8EAE-BF5A-486C-A8C5-ECC9F3942E4B}">
                <a14:imgProps xmlns:a14="http://schemas.microsoft.com/office/drawing/2010/main">
                  <a14:imgLayer r:embed="rId4">
                    <a14:imgEffect>
                      <a14:artisticGlowDiffused/>
                    </a14:imgEffect>
                  </a14:imgLayer>
                </a14:imgProps>
              </a:ext>
              <a:ext uri="{28A0092B-C50C-407E-A947-70E740481C1C}">
                <a14:useLocalDpi xmlns:a14="http://schemas.microsoft.com/office/drawing/2010/main" val="0"/>
              </a:ext>
            </a:extLst>
          </a:blip>
          <a:srcRect/>
          <a:stretch>
            <a:fillRect/>
          </a:stretch>
        </p:blipFill>
        <p:spPr bwMode="auto">
          <a:xfrm>
            <a:off x="302854" y="8616164"/>
            <a:ext cx="3921682" cy="2941264"/>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
        <p:nvSpPr>
          <p:cNvPr id="28" name="テキスト ボックス 27">
            <a:extLst>
              <a:ext uri="{FF2B5EF4-FFF2-40B4-BE49-F238E27FC236}">
                <a16:creationId xmlns:a16="http://schemas.microsoft.com/office/drawing/2014/main" id="{9FA230B0-D2C7-4868-9912-722DDEDA8C53}"/>
              </a:ext>
            </a:extLst>
          </p:cNvPr>
          <p:cNvSpPr txBox="1"/>
          <p:nvPr/>
        </p:nvSpPr>
        <p:spPr>
          <a:xfrm>
            <a:off x="302854" y="11570449"/>
            <a:ext cx="3791423" cy="695575"/>
          </a:xfrm>
          <a:prstGeom prst="rect">
            <a:avLst/>
          </a:prstGeom>
          <a:noFill/>
        </p:spPr>
        <p:txBody>
          <a:bodyPr wrap="none" rtlCol="0">
            <a:spAutoFit/>
          </a:bodyPr>
          <a:lstStyle/>
          <a:p>
            <a:pPr fontAlgn="base">
              <a:spcBef>
                <a:spcPct val="0"/>
              </a:spcBef>
              <a:spcAft>
                <a:spcPct val="0"/>
              </a:spcAft>
            </a:pPr>
            <a:r>
              <a:rPr lang="ja-JP" altLang="en-US" sz="1960" b="1" dirty="0">
                <a:solidFill>
                  <a:srgbClr val="002060"/>
                </a:solidFill>
                <a:latin typeface="ＭＳ Ｐゴシック" panose="020B0600070205080204" pitchFamily="50" charset="-128"/>
                <a:ea typeface="ＭＳ Ｐゴシック" panose="020B0600070205080204" pitchFamily="50" charset="-128"/>
              </a:rPr>
              <a:t>連絡先：三村まで</a:t>
            </a:r>
            <a:endParaRPr lang="en-US" altLang="ja-JP" sz="1960" b="1" dirty="0">
              <a:solidFill>
                <a:srgbClr val="002060"/>
              </a:solidFill>
              <a:latin typeface="ＭＳ Ｐゴシック" panose="020B0600070205080204" pitchFamily="50" charset="-128"/>
              <a:ea typeface="ＭＳ Ｐゴシック" panose="020B0600070205080204" pitchFamily="50" charset="-128"/>
            </a:endParaRPr>
          </a:p>
          <a:p>
            <a:pPr fontAlgn="base">
              <a:spcBef>
                <a:spcPct val="0"/>
              </a:spcBef>
              <a:spcAft>
                <a:spcPct val="0"/>
              </a:spcAft>
            </a:pPr>
            <a:r>
              <a:rPr lang="ja-JP" altLang="en-US" sz="1960" b="1" dirty="0">
                <a:solidFill>
                  <a:srgbClr val="002060"/>
                </a:solidFill>
                <a:latin typeface="ＭＳ Ｐゴシック" panose="020B0600070205080204" pitchFamily="50" charset="-128"/>
                <a:ea typeface="ＭＳ Ｐゴシック" panose="020B0600070205080204" pitchFamily="50" charset="-128"/>
                <a:cs typeface="Times New Roman" panose="02020603050405020304" pitchFamily="18" charset="0"/>
              </a:rPr>
              <a:t>（</a:t>
            </a:r>
            <a:r>
              <a:rPr lang="en-US" altLang="ja-JP" sz="1960" b="1" dirty="0">
                <a:solidFill>
                  <a:srgbClr val="002060"/>
                </a:solidFill>
                <a:latin typeface="Times New Roman" panose="02020603050405020304" pitchFamily="18" charset="0"/>
                <a:ea typeface="ＭＳ Ｐゴシック" panose="020B0600070205080204" pitchFamily="50" charset="-128"/>
                <a:cs typeface="Times New Roman" panose="02020603050405020304" pitchFamily="18" charset="0"/>
                <a:hlinkClick r:id="rId5">
                  <a:extLst>
                    <a:ext uri="{A12FA001-AC4F-418D-AE19-62706E023703}">
                      <ahyp:hlinkClr xmlns:ahyp="http://schemas.microsoft.com/office/drawing/2018/hyperlinkcolor" val="tx"/>
                    </a:ext>
                  </a:extLst>
                </a:hlinkClick>
              </a:rPr>
              <a:t>hqortho@belle.shiga-med.ac.jp</a:t>
            </a:r>
            <a:r>
              <a:rPr lang="ja-JP" altLang="en-US" sz="1960" b="1" dirty="0">
                <a:solidFill>
                  <a:srgbClr val="002060"/>
                </a:solidFill>
                <a:latin typeface="Times New Roman" panose="02020603050405020304" pitchFamily="18" charset="0"/>
                <a:ea typeface="ＭＳ Ｐゴシック" panose="020B0600070205080204" pitchFamily="50" charset="-128"/>
                <a:cs typeface="Times New Roman" panose="02020603050405020304" pitchFamily="18" charset="0"/>
              </a:rPr>
              <a:t>）</a:t>
            </a:r>
            <a:endParaRPr lang="en-US" altLang="ja-JP" sz="1960" b="1" dirty="0">
              <a:solidFill>
                <a:srgbClr val="002060"/>
              </a:solidFill>
              <a:latin typeface="Times New Roman" panose="02020603050405020304" pitchFamily="18" charset="0"/>
              <a:ea typeface="ＭＳ Ｐゴシック" panose="020B0600070205080204" pitchFamily="50" charset="-128"/>
              <a:cs typeface="Times New Roman" panose="02020603050405020304" pitchFamily="18" charset="0"/>
            </a:endParaRPr>
          </a:p>
        </p:txBody>
      </p:sp>
    </p:spTree>
    <p:extLst>
      <p:ext uri="{BB962C8B-B14F-4D97-AF65-F5344CB8AC3E}">
        <p14:creationId xmlns:p14="http://schemas.microsoft.com/office/powerpoint/2010/main" val="242106019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ウェーブ">
  <a:themeElements>
    <a:clrScheme name="ウェーブ">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ウェーブ">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ウェーブ">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273</TotalTime>
  <Words>304</Words>
  <Application>Microsoft Office PowerPoint</Application>
  <PresentationFormat>A3 297x420 mm</PresentationFormat>
  <Paragraphs>24</Paragraphs>
  <Slides>1</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HGPｺﾞｼｯｸM</vt:lpstr>
      <vt:lpstr>HGSｺﾞｼｯｸM</vt:lpstr>
      <vt:lpstr>ＭＳ Ｐゴシック</vt:lpstr>
      <vt:lpstr>Candara</vt:lpstr>
      <vt:lpstr>Century</vt:lpstr>
      <vt:lpstr>Symbol</vt:lpstr>
      <vt:lpstr>Times New Roman</vt:lpstr>
      <vt:lpstr>ウェーブ</vt:lpstr>
      <vt:lpstr>PowerPoint プレゼンテーション</vt:lpstr>
    </vt:vector>
  </TitlesOfParts>
  <Company>Johnson &amp; Johnson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Sasaki, Ryoichi [JANJP]</dc:creator>
  <cp:lastModifiedBy>tomohiro mimura</cp:lastModifiedBy>
  <cp:revision>52</cp:revision>
  <cp:lastPrinted>2020-03-12T09:09:58Z</cp:lastPrinted>
  <dcterms:created xsi:type="dcterms:W3CDTF">2017-03-15T01:58:51Z</dcterms:created>
  <dcterms:modified xsi:type="dcterms:W3CDTF">2020-03-19T05:30:18Z</dcterms:modified>
</cp:coreProperties>
</file>